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78" r:id="rId4"/>
    <p:sldId id="286" r:id="rId5"/>
    <p:sldId id="287" r:id="rId6"/>
    <p:sldId id="289" r:id="rId7"/>
    <p:sldId id="279" r:id="rId8"/>
    <p:sldId id="280" r:id="rId9"/>
    <p:sldId id="281" r:id="rId10"/>
    <p:sldId id="282" r:id="rId11"/>
    <p:sldId id="283" r:id="rId12"/>
    <p:sldId id="284" r:id="rId13"/>
    <p:sldId id="285" r:id="rId14"/>
    <p:sldId id="268" r:id="rId15"/>
    <p:sldId id="269" r:id="rId16"/>
  </p:sldIdLst>
  <p:sldSz cx="24384000" cy="13716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8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F1F1F"/>
    <a:srgbClr val="D1ECFF"/>
    <a:srgbClr val="B6AB8E"/>
    <a:srgbClr val="111212"/>
    <a:srgbClr val="1111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976" autoAdjust="0"/>
    <p:restoredTop sz="94622" autoAdjust="0"/>
  </p:normalViewPr>
  <p:slideViewPr>
    <p:cSldViewPr>
      <p:cViewPr varScale="1">
        <p:scale>
          <a:sx n="39" d="100"/>
          <a:sy n="39" d="100"/>
        </p:scale>
        <p:origin x="1094" y="82"/>
      </p:cViewPr>
      <p:guideLst>
        <p:guide orient="horz" pos="2158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규태 김" userId="31d48ecdf4f8cb9b" providerId="LiveId" clId="{724F0F1C-3905-45A1-9FD1-58DC870C9D13}"/>
    <pc:docChg chg="undo redo custSel addSld delSld modSld sldOrd">
      <pc:chgData name="규태 김" userId="31d48ecdf4f8cb9b" providerId="LiveId" clId="{724F0F1C-3905-45A1-9FD1-58DC870C9D13}" dt="2025-10-24T17:59:31.204" v="4947" actId="1036"/>
      <pc:docMkLst>
        <pc:docMk/>
      </pc:docMkLst>
      <pc:sldChg chg="modSp mod">
        <pc:chgData name="규태 김" userId="31d48ecdf4f8cb9b" providerId="LiveId" clId="{724F0F1C-3905-45A1-9FD1-58DC870C9D13}" dt="2025-10-24T11:58:12.738" v="4490" actId="20577"/>
        <pc:sldMkLst>
          <pc:docMk/>
          <pc:sldMk cId="0" sldId="256"/>
        </pc:sldMkLst>
        <pc:spChg chg="mod">
          <ac:chgData name="규태 김" userId="31d48ecdf4f8cb9b" providerId="LiveId" clId="{724F0F1C-3905-45A1-9FD1-58DC870C9D13}" dt="2025-10-24T11:58:12.738" v="4490" actId="20577"/>
          <ac:spMkLst>
            <pc:docMk/>
            <pc:sldMk cId="0" sldId="256"/>
            <ac:spMk id="10" creationId="{00000000-0000-0000-0000-000000000000}"/>
          </ac:spMkLst>
        </pc:spChg>
      </pc:sldChg>
      <pc:sldChg chg="modSp mod">
        <pc:chgData name="규태 김" userId="31d48ecdf4f8cb9b" providerId="LiveId" clId="{724F0F1C-3905-45A1-9FD1-58DC870C9D13}" dt="2025-10-24T13:00:27.405" v="4651" actId="14100"/>
        <pc:sldMkLst>
          <pc:docMk/>
          <pc:sldMk cId="0" sldId="257"/>
        </pc:sldMkLst>
        <pc:spChg chg="mod">
          <ac:chgData name="규태 김" userId="31d48ecdf4f8cb9b" providerId="LiveId" clId="{724F0F1C-3905-45A1-9FD1-58DC870C9D13}" dt="2025-10-24T13:00:27.405" v="4651" actId="14100"/>
          <ac:spMkLst>
            <pc:docMk/>
            <pc:sldMk cId="0" sldId="257"/>
            <ac:spMk id="10" creationId="{00000000-0000-0000-0000-000000000000}"/>
          </ac:spMkLst>
        </pc:spChg>
      </pc:sldChg>
      <pc:sldChg chg="addSp delSp modSp del mod">
        <pc:chgData name="규태 김" userId="31d48ecdf4f8cb9b" providerId="LiveId" clId="{724F0F1C-3905-45A1-9FD1-58DC870C9D13}" dt="2025-09-16T16:57:01.298" v="2219" actId="47"/>
        <pc:sldMkLst>
          <pc:docMk/>
          <pc:sldMk cId="0" sldId="258"/>
        </pc:sldMkLst>
      </pc:sldChg>
      <pc:sldChg chg="addSp delSp modSp del mod ord">
        <pc:chgData name="규태 김" userId="31d48ecdf4f8cb9b" providerId="LiveId" clId="{724F0F1C-3905-45A1-9FD1-58DC870C9D13}" dt="2025-09-17T10:22:33.878" v="3502" actId="47"/>
        <pc:sldMkLst>
          <pc:docMk/>
          <pc:sldMk cId="0" sldId="259"/>
        </pc:sldMkLst>
      </pc:sldChg>
      <pc:sldChg chg="addSp delSp modSp del mod ord">
        <pc:chgData name="규태 김" userId="31d48ecdf4f8cb9b" providerId="LiveId" clId="{724F0F1C-3905-45A1-9FD1-58DC870C9D13}" dt="2025-09-17T10:22:32.115" v="3500" actId="47"/>
        <pc:sldMkLst>
          <pc:docMk/>
          <pc:sldMk cId="0" sldId="260"/>
        </pc:sldMkLst>
      </pc:sldChg>
      <pc:sldChg chg="addSp delSp modSp del mod ord">
        <pc:chgData name="규태 김" userId="31d48ecdf4f8cb9b" providerId="LiveId" clId="{724F0F1C-3905-45A1-9FD1-58DC870C9D13}" dt="2025-09-17T10:22:26.260" v="3496" actId="47"/>
        <pc:sldMkLst>
          <pc:docMk/>
          <pc:sldMk cId="0" sldId="261"/>
        </pc:sldMkLst>
      </pc:sldChg>
      <pc:sldChg chg="addSp delSp modSp del mod">
        <pc:chgData name="규태 김" userId="31d48ecdf4f8cb9b" providerId="LiveId" clId="{724F0F1C-3905-45A1-9FD1-58DC870C9D13}" dt="2025-09-17T10:22:27.086" v="3497" actId="47"/>
        <pc:sldMkLst>
          <pc:docMk/>
          <pc:sldMk cId="0" sldId="262"/>
        </pc:sldMkLst>
      </pc:sldChg>
      <pc:sldChg chg="addSp delSp modSp del mod">
        <pc:chgData name="규태 김" userId="31d48ecdf4f8cb9b" providerId="LiveId" clId="{724F0F1C-3905-45A1-9FD1-58DC870C9D13}" dt="2025-09-16T16:30:55.935" v="1933" actId="47"/>
        <pc:sldMkLst>
          <pc:docMk/>
          <pc:sldMk cId="0" sldId="263"/>
        </pc:sldMkLst>
      </pc:sldChg>
      <pc:sldChg chg="addSp delSp modSp del mod">
        <pc:chgData name="규태 김" userId="31d48ecdf4f8cb9b" providerId="LiveId" clId="{724F0F1C-3905-45A1-9FD1-58DC870C9D13}" dt="2025-09-17T10:22:31.506" v="3499" actId="47"/>
        <pc:sldMkLst>
          <pc:docMk/>
          <pc:sldMk cId="0" sldId="264"/>
        </pc:sldMkLst>
      </pc:sldChg>
      <pc:sldChg chg="modSp del mod">
        <pc:chgData name="규태 김" userId="31d48ecdf4f8cb9b" providerId="LiveId" clId="{724F0F1C-3905-45A1-9FD1-58DC870C9D13}" dt="2025-09-16T15:47:31.091" v="729" actId="47"/>
        <pc:sldMkLst>
          <pc:docMk/>
          <pc:sldMk cId="0" sldId="265"/>
        </pc:sldMkLst>
      </pc:sldChg>
      <pc:sldChg chg="addSp delSp modSp add del mod">
        <pc:chgData name="규태 김" userId="31d48ecdf4f8cb9b" providerId="LiveId" clId="{724F0F1C-3905-45A1-9FD1-58DC870C9D13}" dt="2025-09-16T16:30:08.154" v="1932" actId="47"/>
        <pc:sldMkLst>
          <pc:docMk/>
          <pc:sldMk cId="3129418443" sldId="266"/>
        </pc:sldMkLst>
      </pc:sldChg>
      <pc:sldChg chg="modSp add del mod">
        <pc:chgData name="규태 김" userId="31d48ecdf4f8cb9b" providerId="LiveId" clId="{724F0F1C-3905-45A1-9FD1-58DC870C9D13}" dt="2025-09-16T15:40:58.836" v="637" actId="47"/>
        <pc:sldMkLst>
          <pc:docMk/>
          <pc:sldMk cId="3350394893" sldId="266"/>
        </pc:sldMkLst>
      </pc:sldChg>
      <pc:sldChg chg="add del setBg">
        <pc:chgData name="규태 김" userId="31d48ecdf4f8cb9b" providerId="LiveId" clId="{724F0F1C-3905-45A1-9FD1-58DC870C9D13}" dt="2025-09-16T15:37:29.926" v="305" actId="47"/>
        <pc:sldMkLst>
          <pc:docMk/>
          <pc:sldMk cId="4220993405" sldId="266"/>
        </pc:sldMkLst>
      </pc:sldChg>
      <pc:sldChg chg="add del">
        <pc:chgData name="규태 김" userId="31d48ecdf4f8cb9b" providerId="LiveId" clId="{724F0F1C-3905-45A1-9FD1-58DC870C9D13}" dt="2025-09-16T15:53:25.505" v="1005" actId="47"/>
        <pc:sldMkLst>
          <pc:docMk/>
          <pc:sldMk cId="1984103692" sldId="267"/>
        </pc:sldMkLst>
      </pc:sldChg>
      <pc:sldChg chg="add del setBg">
        <pc:chgData name="규태 김" userId="31d48ecdf4f8cb9b" providerId="LiveId" clId="{724F0F1C-3905-45A1-9FD1-58DC870C9D13}" dt="2025-09-16T15:35:38.192" v="304" actId="47"/>
        <pc:sldMkLst>
          <pc:docMk/>
          <pc:sldMk cId="2737581769" sldId="267"/>
        </pc:sldMkLst>
      </pc:sldChg>
      <pc:sldChg chg="add del setBg">
        <pc:chgData name="규태 김" userId="31d48ecdf4f8cb9b" providerId="LiveId" clId="{724F0F1C-3905-45A1-9FD1-58DC870C9D13}" dt="2025-09-16T15:47:34.676" v="731" actId="47"/>
        <pc:sldMkLst>
          <pc:docMk/>
          <pc:sldMk cId="1656582992" sldId="268"/>
        </pc:sldMkLst>
      </pc:sldChg>
      <pc:sldChg chg="addSp delSp modSp add mod ord">
        <pc:chgData name="규태 김" userId="31d48ecdf4f8cb9b" providerId="LiveId" clId="{724F0F1C-3905-45A1-9FD1-58DC870C9D13}" dt="2025-09-17T10:34:06.442" v="3968" actId="1036"/>
        <pc:sldMkLst>
          <pc:docMk/>
          <pc:sldMk cId="1942368594" sldId="268"/>
        </pc:sldMkLst>
      </pc:sldChg>
      <pc:sldChg chg="addSp delSp modSp add mod">
        <pc:chgData name="규태 김" userId="31d48ecdf4f8cb9b" providerId="LiveId" clId="{724F0F1C-3905-45A1-9FD1-58DC870C9D13}" dt="2025-09-17T10:33:59.698" v="3965" actId="1036"/>
        <pc:sldMkLst>
          <pc:docMk/>
          <pc:sldMk cId="775700107" sldId="269"/>
        </pc:sldMkLst>
      </pc:sldChg>
      <pc:sldChg chg="add del setBg">
        <pc:chgData name="규태 김" userId="31d48ecdf4f8cb9b" providerId="LiveId" clId="{724F0F1C-3905-45A1-9FD1-58DC870C9D13}" dt="2025-09-16T15:52:50.314" v="1000"/>
        <pc:sldMkLst>
          <pc:docMk/>
          <pc:sldMk cId="3890148149" sldId="269"/>
        </pc:sldMkLst>
      </pc:sldChg>
      <pc:sldChg chg="add del setBg">
        <pc:chgData name="규태 김" userId="31d48ecdf4f8cb9b" providerId="LiveId" clId="{724F0F1C-3905-45A1-9FD1-58DC870C9D13}" dt="2025-09-16T16:22:46.576" v="1704" actId="47"/>
        <pc:sldMkLst>
          <pc:docMk/>
          <pc:sldMk cId="3380769754" sldId="270"/>
        </pc:sldMkLst>
      </pc:sldChg>
      <pc:sldChg chg="addSp delSp modSp add del mod ord">
        <pc:chgData name="규태 김" userId="31d48ecdf4f8cb9b" providerId="LiveId" clId="{724F0F1C-3905-45A1-9FD1-58DC870C9D13}" dt="2025-09-17T10:22:32.649" v="3501" actId="47"/>
        <pc:sldMkLst>
          <pc:docMk/>
          <pc:sldMk cId="3687864395" sldId="270"/>
        </pc:sldMkLst>
      </pc:sldChg>
      <pc:sldChg chg="addSp delSp modSp add del mod">
        <pc:chgData name="규태 김" userId="31d48ecdf4f8cb9b" providerId="LiveId" clId="{724F0F1C-3905-45A1-9FD1-58DC870C9D13}" dt="2025-09-17T10:22:27.772" v="3498" actId="47"/>
        <pc:sldMkLst>
          <pc:docMk/>
          <pc:sldMk cId="175567888" sldId="271"/>
        </pc:sldMkLst>
      </pc:sldChg>
      <pc:sldChg chg="add del">
        <pc:chgData name="규태 김" userId="31d48ecdf4f8cb9b" providerId="LiveId" clId="{724F0F1C-3905-45A1-9FD1-58DC870C9D13}" dt="2025-09-16T16:56:59.503" v="2218" actId="47"/>
        <pc:sldMkLst>
          <pc:docMk/>
          <pc:sldMk cId="2245460970" sldId="272"/>
        </pc:sldMkLst>
      </pc:sldChg>
      <pc:sldChg chg="add del setBg">
        <pc:chgData name="규태 김" userId="31d48ecdf4f8cb9b" providerId="LiveId" clId="{724F0F1C-3905-45A1-9FD1-58DC870C9D13}" dt="2025-09-16T16:50:05.627" v="2071" actId="47"/>
        <pc:sldMkLst>
          <pc:docMk/>
          <pc:sldMk cId="3989506693" sldId="272"/>
        </pc:sldMkLst>
      </pc:sldChg>
      <pc:sldChg chg="add del setBg">
        <pc:chgData name="규태 김" userId="31d48ecdf4f8cb9b" providerId="LiveId" clId="{724F0F1C-3905-45A1-9FD1-58DC870C9D13}" dt="2025-09-16T16:50:12.490" v="2073"/>
        <pc:sldMkLst>
          <pc:docMk/>
          <pc:sldMk cId="4208282871" sldId="272"/>
        </pc:sldMkLst>
      </pc:sldChg>
      <pc:sldChg chg="add del setBg">
        <pc:chgData name="규태 김" userId="31d48ecdf4f8cb9b" providerId="LiveId" clId="{724F0F1C-3905-45A1-9FD1-58DC870C9D13}" dt="2025-09-16T16:50:20.440" v="2076"/>
        <pc:sldMkLst>
          <pc:docMk/>
          <pc:sldMk cId="2480379943" sldId="273"/>
        </pc:sldMkLst>
      </pc:sldChg>
      <pc:sldChg chg="add del">
        <pc:chgData name="규태 김" userId="31d48ecdf4f8cb9b" providerId="LiveId" clId="{724F0F1C-3905-45A1-9FD1-58DC870C9D13}" dt="2025-09-16T16:56:59.503" v="2218" actId="47"/>
        <pc:sldMkLst>
          <pc:docMk/>
          <pc:sldMk cId="3832306106" sldId="273"/>
        </pc:sldMkLst>
      </pc:sldChg>
      <pc:sldChg chg="add del">
        <pc:chgData name="규태 김" userId="31d48ecdf4f8cb9b" providerId="LiveId" clId="{724F0F1C-3905-45A1-9FD1-58DC870C9D13}" dt="2025-09-16T16:56:59.503" v="2218" actId="47"/>
        <pc:sldMkLst>
          <pc:docMk/>
          <pc:sldMk cId="1089435386" sldId="274"/>
        </pc:sldMkLst>
      </pc:sldChg>
      <pc:sldChg chg="add del setBg">
        <pc:chgData name="규태 김" userId="31d48ecdf4f8cb9b" providerId="LiveId" clId="{724F0F1C-3905-45A1-9FD1-58DC870C9D13}" dt="2025-09-16T16:50:36.683" v="2081"/>
        <pc:sldMkLst>
          <pc:docMk/>
          <pc:sldMk cId="1476959554" sldId="274"/>
        </pc:sldMkLst>
      </pc:sldChg>
      <pc:sldChg chg="add del setBg">
        <pc:chgData name="규태 김" userId="31d48ecdf4f8cb9b" providerId="LiveId" clId="{724F0F1C-3905-45A1-9FD1-58DC870C9D13}" dt="2025-09-16T16:50:39.629" v="2084"/>
        <pc:sldMkLst>
          <pc:docMk/>
          <pc:sldMk cId="513268183" sldId="275"/>
        </pc:sldMkLst>
      </pc:sldChg>
      <pc:sldChg chg="add del">
        <pc:chgData name="규태 김" userId="31d48ecdf4f8cb9b" providerId="LiveId" clId="{724F0F1C-3905-45A1-9FD1-58DC870C9D13}" dt="2025-09-16T16:56:59.503" v="2218" actId="47"/>
        <pc:sldMkLst>
          <pc:docMk/>
          <pc:sldMk cId="3172146810" sldId="275"/>
        </pc:sldMkLst>
      </pc:sldChg>
      <pc:sldChg chg="add del">
        <pc:chgData name="규태 김" userId="31d48ecdf4f8cb9b" providerId="LiveId" clId="{724F0F1C-3905-45A1-9FD1-58DC870C9D13}" dt="2025-09-16T16:56:59.503" v="2218" actId="47"/>
        <pc:sldMkLst>
          <pc:docMk/>
          <pc:sldMk cId="39235713" sldId="276"/>
        </pc:sldMkLst>
      </pc:sldChg>
      <pc:sldChg chg="add del setBg">
        <pc:chgData name="규태 김" userId="31d48ecdf4f8cb9b" providerId="LiveId" clId="{724F0F1C-3905-45A1-9FD1-58DC870C9D13}" dt="2025-09-16T16:50:41.772" v="2087"/>
        <pc:sldMkLst>
          <pc:docMk/>
          <pc:sldMk cId="1043049114" sldId="276"/>
        </pc:sldMkLst>
      </pc:sldChg>
      <pc:sldChg chg="add del">
        <pc:chgData name="규태 김" userId="31d48ecdf4f8cb9b" providerId="LiveId" clId="{724F0F1C-3905-45A1-9FD1-58DC870C9D13}" dt="2025-09-16T16:56:59.503" v="2218" actId="47"/>
        <pc:sldMkLst>
          <pc:docMk/>
          <pc:sldMk cId="2352530465" sldId="277"/>
        </pc:sldMkLst>
      </pc:sldChg>
      <pc:sldChg chg="add del setBg">
        <pc:chgData name="규태 김" userId="31d48ecdf4f8cb9b" providerId="LiveId" clId="{724F0F1C-3905-45A1-9FD1-58DC870C9D13}" dt="2025-09-16T16:50:44.016" v="2090"/>
        <pc:sldMkLst>
          <pc:docMk/>
          <pc:sldMk cId="2684702518" sldId="277"/>
        </pc:sldMkLst>
      </pc:sldChg>
      <pc:sldChg chg="addSp delSp modSp add mod ord">
        <pc:chgData name="규태 김" userId="31d48ecdf4f8cb9b" providerId="LiveId" clId="{724F0F1C-3905-45A1-9FD1-58DC870C9D13}" dt="2025-10-24T13:27:29.499" v="4731"/>
        <pc:sldMkLst>
          <pc:docMk/>
          <pc:sldMk cId="1754027878" sldId="278"/>
        </pc:sldMkLst>
        <pc:spChg chg="mod">
          <ac:chgData name="규태 김" userId="31d48ecdf4f8cb9b" providerId="LiveId" clId="{724F0F1C-3905-45A1-9FD1-58DC870C9D13}" dt="2025-10-24T12:09:16.602" v="4628" actId="1036"/>
          <ac:spMkLst>
            <pc:docMk/>
            <pc:sldMk cId="1754027878" sldId="278"/>
            <ac:spMk id="9" creationId="{663B35A0-B2A4-2765-5259-685D556EFE71}"/>
          </ac:spMkLst>
        </pc:spChg>
        <pc:spChg chg="mod">
          <ac:chgData name="규태 김" userId="31d48ecdf4f8cb9b" providerId="LiveId" clId="{724F0F1C-3905-45A1-9FD1-58DC870C9D13}" dt="2025-10-24T12:07:18.606" v="4599" actId="1036"/>
          <ac:spMkLst>
            <pc:docMk/>
            <pc:sldMk cId="1754027878" sldId="278"/>
            <ac:spMk id="13" creationId="{5A971697-CFAE-DF5C-A521-5C4DDF204D69}"/>
          </ac:spMkLst>
        </pc:spChg>
        <pc:spChg chg="mod">
          <ac:chgData name="규태 김" userId="31d48ecdf4f8cb9b" providerId="LiveId" clId="{724F0F1C-3905-45A1-9FD1-58DC870C9D13}" dt="2025-10-24T12:09:31.318" v="4630" actId="20577"/>
          <ac:spMkLst>
            <pc:docMk/>
            <pc:sldMk cId="1754027878" sldId="278"/>
            <ac:spMk id="15" creationId="{7E151E1B-7FCB-3601-0636-0CBB4C21114E}"/>
          </ac:spMkLst>
        </pc:spChg>
        <pc:spChg chg="mod">
          <ac:chgData name="규태 김" userId="31d48ecdf4f8cb9b" providerId="LiveId" clId="{724F0F1C-3905-45A1-9FD1-58DC870C9D13}" dt="2025-10-24T12:10:02.350" v="4633"/>
          <ac:spMkLst>
            <pc:docMk/>
            <pc:sldMk cId="1754027878" sldId="278"/>
            <ac:spMk id="16" creationId="{311AE7BC-5634-5632-2628-1DCC9CE5E723}"/>
          </ac:spMkLst>
        </pc:spChg>
        <pc:spChg chg="mod">
          <ac:chgData name="규태 김" userId="31d48ecdf4f8cb9b" providerId="LiveId" clId="{724F0F1C-3905-45A1-9FD1-58DC870C9D13}" dt="2025-10-24T12:05:04.876" v="4502"/>
          <ac:spMkLst>
            <pc:docMk/>
            <pc:sldMk cId="1754027878" sldId="278"/>
            <ac:spMk id="18" creationId="{C971EEC7-4DB6-7B28-7676-7CAF8BC457D5}"/>
          </ac:spMkLst>
        </pc:spChg>
        <pc:spChg chg="add mod">
          <ac:chgData name="규태 김" userId="31d48ecdf4f8cb9b" providerId="LiveId" clId="{724F0F1C-3905-45A1-9FD1-58DC870C9D13}" dt="2025-10-24T12:09:03.824" v="4613" actId="1036"/>
          <ac:spMkLst>
            <pc:docMk/>
            <pc:sldMk cId="1754027878" sldId="278"/>
            <ac:spMk id="21" creationId="{0E01DC45-7F21-6E91-1370-67837C8118DD}"/>
          </ac:spMkLst>
        </pc:spChg>
        <pc:spChg chg="add mod">
          <ac:chgData name="규태 김" userId="31d48ecdf4f8cb9b" providerId="LiveId" clId="{724F0F1C-3905-45A1-9FD1-58DC870C9D13}" dt="2025-10-24T12:09:09.060" v="4626" actId="1035"/>
          <ac:spMkLst>
            <pc:docMk/>
            <pc:sldMk cId="1754027878" sldId="278"/>
            <ac:spMk id="23" creationId="{005E6DF1-A5AC-8645-1B6A-654C627FB053}"/>
          </ac:spMkLst>
        </pc:spChg>
        <pc:picChg chg="add mod">
          <ac:chgData name="규태 김" userId="31d48ecdf4f8cb9b" providerId="LiveId" clId="{724F0F1C-3905-45A1-9FD1-58DC870C9D13}" dt="2025-10-24T12:09:09.060" v="4626" actId="1035"/>
          <ac:picMkLst>
            <pc:docMk/>
            <pc:sldMk cId="1754027878" sldId="278"/>
            <ac:picMk id="22" creationId="{308AAD7A-EA5C-6008-C225-5AD711D56FA2}"/>
          </ac:picMkLst>
        </pc:picChg>
      </pc:sldChg>
      <pc:sldChg chg="add del setBg">
        <pc:chgData name="규태 김" userId="31d48ecdf4f8cb9b" providerId="LiveId" clId="{724F0F1C-3905-45A1-9FD1-58DC870C9D13}" dt="2025-09-16T16:50:56.067" v="2093"/>
        <pc:sldMkLst>
          <pc:docMk/>
          <pc:sldMk cId="2688414933" sldId="278"/>
        </pc:sldMkLst>
      </pc:sldChg>
      <pc:sldChg chg="add del setBg">
        <pc:chgData name="규태 김" userId="31d48ecdf4f8cb9b" providerId="LiveId" clId="{724F0F1C-3905-45A1-9FD1-58DC870C9D13}" dt="2025-09-16T16:58:59.574" v="2225"/>
        <pc:sldMkLst>
          <pc:docMk/>
          <pc:sldMk cId="3697041619" sldId="279"/>
        </pc:sldMkLst>
      </pc:sldChg>
      <pc:sldChg chg="addSp delSp modSp add mod">
        <pc:chgData name="규태 김" userId="31d48ecdf4f8cb9b" providerId="LiveId" clId="{724F0F1C-3905-45A1-9FD1-58DC870C9D13}" dt="2025-10-24T13:06:00.212" v="4715" actId="1037"/>
        <pc:sldMkLst>
          <pc:docMk/>
          <pc:sldMk cId="3854849038" sldId="279"/>
        </pc:sldMkLst>
        <pc:spChg chg="add">
          <ac:chgData name="규태 김" userId="31d48ecdf4f8cb9b" providerId="LiveId" clId="{724F0F1C-3905-45A1-9FD1-58DC870C9D13}" dt="2025-10-24T13:02:55.154" v="4689"/>
          <ac:spMkLst>
            <pc:docMk/>
            <pc:sldMk cId="3854849038" sldId="279"/>
            <ac:spMk id="8" creationId="{0A4479B5-D344-7744-C957-A6EB4ADB5603}"/>
          </ac:spMkLst>
        </pc:spChg>
        <pc:spChg chg="add">
          <ac:chgData name="규태 김" userId="31d48ecdf4f8cb9b" providerId="LiveId" clId="{724F0F1C-3905-45A1-9FD1-58DC870C9D13}" dt="2025-10-24T13:03:04.890" v="4690"/>
          <ac:spMkLst>
            <pc:docMk/>
            <pc:sldMk cId="3854849038" sldId="279"/>
            <ac:spMk id="10" creationId="{763BA454-D710-3FB9-6393-28A393FE227E}"/>
          </ac:spMkLst>
        </pc:spChg>
        <pc:spChg chg="mod">
          <ac:chgData name="규태 김" userId="31d48ecdf4f8cb9b" providerId="LiveId" clId="{724F0F1C-3905-45A1-9FD1-58DC870C9D13}" dt="2025-10-24T13:06:00.212" v="4715" actId="1037"/>
          <ac:spMkLst>
            <pc:docMk/>
            <pc:sldMk cId="3854849038" sldId="279"/>
            <ac:spMk id="13" creationId="{43111D61-D361-850D-14F2-52B23E282DAB}"/>
          </ac:spMkLst>
        </pc:spChg>
        <pc:spChg chg="mod">
          <ac:chgData name="규태 김" userId="31d48ecdf4f8cb9b" providerId="LiveId" clId="{724F0F1C-3905-45A1-9FD1-58DC870C9D13}" dt="2025-10-24T13:02:31.347" v="4688"/>
          <ac:spMkLst>
            <pc:docMk/>
            <pc:sldMk cId="3854849038" sldId="279"/>
            <ac:spMk id="16" creationId="{AD55D437-79FC-4574-DC00-443A38D4950C}"/>
          </ac:spMkLst>
        </pc:spChg>
        <pc:spChg chg="mod">
          <ac:chgData name="규태 김" userId="31d48ecdf4f8cb9b" providerId="LiveId" clId="{724F0F1C-3905-45A1-9FD1-58DC870C9D13}" dt="2025-10-24T13:02:17.880" v="4686" actId="1037"/>
          <ac:spMkLst>
            <pc:docMk/>
            <pc:sldMk cId="3854849038" sldId="279"/>
            <ac:spMk id="18" creationId="{11AA6AFE-654A-0BB0-9490-3807F3C82FE8}"/>
          </ac:spMkLst>
        </pc:spChg>
        <pc:picChg chg="add mod">
          <ac:chgData name="규태 김" userId="31d48ecdf4f8cb9b" providerId="LiveId" clId="{724F0F1C-3905-45A1-9FD1-58DC870C9D13}" dt="2025-10-24T13:01:47.060" v="4681" actId="14100"/>
          <ac:picMkLst>
            <pc:docMk/>
            <pc:sldMk cId="3854849038" sldId="279"/>
            <ac:picMk id="7" creationId="{9EA4E70A-3DE2-6664-7548-D9FAC2063E57}"/>
          </ac:picMkLst>
        </pc:picChg>
        <pc:picChg chg="add">
          <ac:chgData name="규태 김" userId="31d48ecdf4f8cb9b" providerId="LiveId" clId="{724F0F1C-3905-45A1-9FD1-58DC870C9D13}" dt="2025-10-24T13:02:55.154" v="4689"/>
          <ac:picMkLst>
            <pc:docMk/>
            <pc:sldMk cId="3854849038" sldId="279"/>
            <ac:picMk id="1026" creationId="{115AE8B8-D90B-FF49-EB55-B33A360A537C}"/>
          </ac:picMkLst>
        </pc:picChg>
        <pc:picChg chg="add">
          <ac:chgData name="규태 김" userId="31d48ecdf4f8cb9b" providerId="LiveId" clId="{724F0F1C-3905-45A1-9FD1-58DC870C9D13}" dt="2025-10-24T13:03:04.890" v="4690"/>
          <ac:picMkLst>
            <pc:docMk/>
            <pc:sldMk cId="3854849038" sldId="279"/>
            <ac:picMk id="1028" creationId="{41D5B23B-D3D8-F3FE-8679-1A369701A739}"/>
          </ac:picMkLst>
        </pc:picChg>
        <pc:picChg chg="add mod">
          <ac:chgData name="규태 김" userId="31d48ecdf4f8cb9b" providerId="LiveId" clId="{724F0F1C-3905-45A1-9FD1-58DC870C9D13}" dt="2025-10-24T13:05:55.750" v="4710" actId="1076"/>
          <ac:picMkLst>
            <pc:docMk/>
            <pc:sldMk cId="3854849038" sldId="279"/>
            <ac:picMk id="1030" creationId="{52B1D032-F1D1-5CC6-3F6F-125D312650DB}"/>
          </ac:picMkLst>
        </pc:picChg>
      </pc:sldChg>
      <pc:sldChg chg="modSp add mod">
        <pc:chgData name="규태 김" userId="31d48ecdf4f8cb9b" providerId="LiveId" clId="{724F0F1C-3905-45A1-9FD1-58DC870C9D13}" dt="2025-09-16T17:20:13.567" v="2491"/>
        <pc:sldMkLst>
          <pc:docMk/>
          <pc:sldMk cId="2469229032" sldId="280"/>
        </pc:sldMkLst>
      </pc:sldChg>
      <pc:sldChg chg="add del setBg">
        <pc:chgData name="규태 김" userId="31d48ecdf4f8cb9b" providerId="LiveId" clId="{724F0F1C-3905-45A1-9FD1-58DC870C9D13}" dt="2025-09-16T16:59:01.764" v="2228"/>
        <pc:sldMkLst>
          <pc:docMk/>
          <pc:sldMk cId="3287041729" sldId="280"/>
        </pc:sldMkLst>
      </pc:sldChg>
      <pc:sldChg chg="modSp add mod">
        <pc:chgData name="규태 김" userId="31d48ecdf4f8cb9b" providerId="LiveId" clId="{724F0F1C-3905-45A1-9FD1-58DC870C9D13}" dt="2025-09-16T17:21:26.576" v="2512"/>
        <pc:sldMkLst>
          <pc:docMk/>
          <pc:sldMk cId="3906849778" sldId="281"/>
        </pc:sldMkLst>
      </pc:sldChg>
      <pc:sldChg chg="add del setBg">
        <pc:chgData name="규태 김" userId="31d48ecdf4f8cb9b" providerId="LiveId" clId="{724F0F1C-3905-45A1-9FD1-58DC870C9D13}" dt="2025-09-16T16:59:03.068" v="2231"/>
        <pc:sldMkLst>
          <pc:docMk/>
          <pc:sldMk cId="4121235665" sldId="281"/>
        </pc:sldMkLst>
      </pc:sldChg>
      <pc:sldChg chg="add del setBg">
        <pc:chgData name="규태 김" userId="31d48ecdf4f8cb9b" providerId="LiveId" clId="{724F0F1C-3905-45A1-9FD1-58DC870C9D13}" dt="2025-09-16T16:59:04.383" v="2234"/>
        <pc:sldMkLst>
          <pc:docMk/>
          <pc:sldMk cId="1017657285" sldId="282"/>
        </pc:sldMkLst>
      </pc:sldChg>
      <pc:sldChg chg="modSp add mod">
        <pc:chgData name="규태 김" userId="31d48ecdf4f8cb9b" providerId="LiveId" clId="{724F0F1C-3905-45A1-9FD1-58DC870C9D13}" dt="2025-09-16T17:25:21.038" v="2542"/>
        <pc:sldMkLst>
          <pc:docMk/>
          <pc:sldMk cId="2433134542" sldId="282"/>
        </pc:sldMkLst>
      </pc:sldChg>
      <pc:sldChg chg="add del">
        <pc:chgData name="규태 김" userId="31d48ecdf4f8cb9b" providerId="LiveId" clId="{724F0F1C-3905-45A1-9FD1-58DC870C9D13}" dt="2025-09-16T17:20:51.450" v="2507" actId="47"/>
        <pc:sldMkLst>
          <pc:docMk/>
          <pc:sldMk cId="3783196878" sldId="282"/>
        </pc:sldMkLst>
      </pc:sldChg>
      <pc:sldChg chg="add del setBg">
        <pc:chgData name="규태 김" userId="31d48ecdf4f8cb9b" providerId="LiveId" clId="{724F0F1C-3905-45A1-9FD1-58DC870C9D13}" dt="2025-09-16T16:59:05.963" v="2237"/>
        <pc:sldMkLst>
          <pc:docMk/>
          <pc:sldMk cId="1813214059" sldId="283"/>
        </pc:sldMkLst>
      </pc:sldChg>
      <pc:sldChg chg="add del">
        <pc:chgData name="규태 김" userId="31d48ecdf4f8cb9b" providerId="LiveId" clId="{724F0F1C-3905-45A1-9FD1-58DC870C9D13}" dt="2025-09-16T17:20:52.119" v="2508" actId="47"/>
        <pc:sldMkLst>
          <pc:docMk/>
          <pc:sldMk cId="3265945847" sldId="283"/>
        </pc:sldMkLst>
      </pc:sldChg>
      <pc:sldChg chg="addSp delSp modSp add mod">
        <pc:chgData name="규태 김" userId="31d48ecdf4f8cb9b" providerId="LiveId" clId="{724F0F1C-3905-45A1-9FD1-58DC870C9D13}" dt="2025-09-18T12:27:28.030" v="3974" actId="21"/>
        <pc:sldMkLst>
          <pc:docMk/>
          <pc:sldMk cId="3911499223" sldId="283"/>
        </pc:sldMkLst>
      </pc:sldChg>
      <pc:sldChg chg="add del setBg">
        <pc:chgData name="규태 김" userId="31d48ecdf4f8cb9b" providerId="LiveId" clId="{724F0F1C-3905-45A1-9FD1-58DC870C9D13}" dt="2025-09-16T16:59:07.366" v="2240"/>
        <pc:sldMkLst>
          <pc:docMk/>
          <pc:sldMk cId="950207093" sldId="284"/>
        </pc:sldMkLst>
      </pc:sldChg>
      <pc:sldChg chg="addSp delSp modSp add mod">
        <pc:chgData name="규태 김" userId="31d48ecdf4f8cb9b" providerId="LiveId" clId="{724F0F1C-3905-45A1-9FD1-58DC870C9D13}" dt="2025-09-18T12:56:20.881" v="4105" actId="21"/>
        <pc:sldMkLst>
          <pc:docMk/>
          <pc:sldMk cId="1261155874" sldId="284"/>
        </pc:sldMkLst>
      </pc:sldChg>
      <pc:sldChg chg="add del">
        <pc:chgData name="규태 김" userId="31d48ecdf4f8cb9b" providerId="LiveId" clId="{724F0F1C-3905-45A1-9FD1-58DC870C9D13}" dt="2025-09-16T17:20:52.673" v="2509" actId="47"/>
        <pc:sldMkLst>
          <pc:docMk/>
          <pc:sldMk cId="1652027669" sldId="284"/>
        </pc:sldMkLst>
      </pc:sldChg>
      <pc:sldChg chg="add del setBg">
        <pc:chgData name="규태 김" userId="31d48ecdf4f8cb9b" providerId="LiveId" clId="{724F0F1C-3905-45A1-9FD1-58DC870C9D13}" dt="2025-09-16T17:28:02.237" v="2580"/>
        <pc:sldMkLst>
          <pc:docMk/>
          <pc:sldMk cId="3296389114" sldId="284"/>
        </pc:sldMkLst>
      </pc:sldChg>
      <pc:sldChg chg="add del">
        <pc:chgData name="규태 김" userId="31d48ecdf4f8cb9b" providerId="LiveId" clId="{724F0F1C-3905-45A1-9FD1-58DC870C9D13}" dt="2025-09-16T17:20:53.497" v="2510" actId="47"/>
        <pc:sldMkLst>
          <pc:docMk/>
          <pc:sldMk cId="102792112" sldId="285"/>
        </pc:sldMkLst>
      </pc:sldChg>
      <pc:sldChg chg="add del setBg">
        <pc:chgData name="규태 김" userId="31d48ecdf4f8cb9b" providerId="LiveId" clId="{724F0F1C-3905-45A1-9FD1-58DC870C9D13}" dt="2025-09-16T17:31:28.078" v="2627"/>
        <pc:sldMkLst>
          <pc:docMk/>
          <pc:sldMk cId="233508757" sldId="285"/>
        </pc:sldMkLst>
      </pc:sldChg>
      <pc:sldChg chg="add del setBg">
        <pc:chgData name="규태 김" userId="31d48ecdf4f8cb9b" providerId="LiveId" clId="{724F0F1C-3905-45A1-9FD1-58DC870C9D13}" dt="2025-09-16T16:59:25.665" v="2243"/>
        <pc:sldMkLst>
          <pc:docMk/>
          <pc:sldMk cId="594665813" sldId="285"/>
        </pc:sldMkLst>
      </pc:sldChg>
      <pc:sldChg chg="addSp delSp modSp add mod">
        <pc:chgData name="규태 김" userId="31d48ecdf4f8cb9b" providerId="LiveId" clId="{724F0F1C-3905-45A1-9FD1-58DC870C9D13}" dt="2025-09-18T13:26:50.011" v="4369" actId="21"/>
        <pc:sldMkLst>
          <pc:docMk/>
          <pc:sldMk cId="2309255265" sldId="285"/>
        </pc:sldMkLst>
      </pc:sldChg>
      <pc:sldChg chg="add del setBg">
        <pc:chgData name="규태 김" userId="31d48ecdf4f8cb9b" providerId="LiveId" clId="{724F0F1C-3905-45A1-9FD1-58DC870C9D13}" dt="2025-09-17T06:18:16.707" v="2698"/>
        <pc:sldMkLst>
          <pc:docMk/>
          <pc:sldMk cId="3028325777" sldId="286"/>
        </pc:sldMkLst>
      </pc:sldChg>
      <pc:sldChg chg="addSp delSp modSp add mod">
        <pc:chgData name="규태 김" userId="31d48ecdf4f8cb9b" providerId="LiveId" clId="{724F0F1C-3905-45A1-9FD1-58DC870C9D13}" dt="2025-10-24T13:31:05.620" v="4860" actId="732"/>
        <pc:sldMkLst>
          <pc:docMk/>
          <pc:sldMk cId="3368274789" sldId="286"/>
        </pc:sldMkLst>
        <pc:picChg chg="mod">
          <ac:chgData name="규태 김" userId="31d48ecdf4f8cb9b" providerId="LiveId" clId="{724F0F1C-3905-45A1-9FD1-58DC870C9D13}" dt="2025-10-24T13:30:16.172" v="4849" actId="1038"/>
          <ac:picMkLst>
            <pc:docMk/>
            <pc:sldMk cId="3368274789" sldId="286"/>
            <ac:picMk id="5" creationId="{51492861-E1CE-798B-FFFB-DFC2A32A3452}"/>
          </ac:picMkLst>
        </pc:picChg>
        <pc:picChg chg="add del mod modCrop">
          <ac:chgData name="규태 김" userId="31d48ecdf4f8cb9b" providerId="LiveId" clId="{724F0F1C-3905-45A1-9FD1-58DC870C9D13}" dt="2025-10-24T13:29:59.316" v="4744" actId="478"/>
          <ac:picMkLst>
            <pc:docMk/>
            <pc:sldMk cId="3368274789" sldId="286"/>
            <ac:picMk id="10" creationId="{FA9F73F8-7A7A-BC24-873D-65318607D833}"/>
          </ac:picMkLst>
        </pc:picChg>
        <pc:picChg chg="add mod modCrop">
          <ac:chgData name="규태 김" userId="31d48ecdf4f8cb9b" providerId="LiveId" clId="{724F0F1C-3905-45A1-9FD1-58DC870C9D13}" dt="2025-10-24T13:26:59.071" v="4729" actId="732"/>
          <ac:picMkLst>
            <pc:docMk/>
            <pc:sldMk cId="3368274789" sldId="286"/>
            <ac:picMk id="11" creationId="{ED53AEF0-C2C3-BDC1-6834-A75933FF1BD4}"/>
          </ac:picMkLst>
        </pc:picChg>
        <pc:picChg chg="add mod modCrop">
          <ac:chgData name="규태 김" userId="31d48ecdf4f8cb9b" providerId="LiveId" clId="{724F0F1C-3905-45A1-9FD1-58DC870C9D13}" dt="2025-10-24T13:29:15.820" v="4741" actId="732"/>
          <ac:picMkLst>
            <pc:docMk/>
            <pc:sldMk cId="3368274789" sldId="286"/>
            <ac:picMk id="13" creationId="{58DDD9DE-52E1-3E8B-459A-82A68542432E}"/>
          </ac:picMkLst>
        </pc:picChg>
        <pc:picChg chg="add mod ord modCrop">
          <ac:chgData name="규태 김" userId="31d48ecdf4f8cb9b" providerId="LiveId" clId="{724F0F1C-3905-45A1-9FD1-58DC870C9D13}" dt="2025-10-24T13:31:05.620" v="4860" actId="732"/>
          <ac:picMkLst>
            <pc:docMk/>
            <pc:sldMk cId="3368274789" sldId="286"/>
            <ac:picMk id="15" creationId="{D7B5444B-1F74-6B74-CC79-18CCF722CAF9}"/>
          </ac:picMkLst>
        </pc:picChg>
        <pc:picChg chg="add mod">
          <ac:chgData name="규태 김" userId="31d48ecdf4f8cb9b" providerId="LiveId" clId="{724F0F1C-3905-45A1-9FD1-58DC870C9D13}" dt="2025-10-24T13:30:12.767" v="4846" actId="1038"/>
          <ac:picMkLst>
            <pc:docMk/>
            <pc:sldMk cId="3368274789" sldId="286"/>
            <ac:picMk id="16" creationId="{769AB08A-4A90-395C-4D57-35B00BF1116A}"/>
          </ac:picMkLst>
        </pc:picChg>
        <pc:picChg chg="add mod">
          <ac:chgData name="규태 김" userId="31d48ecdf4f8cb9b" providerId="LiveId" clId="{724F0F1C-3905-45A1-9FD1-58DC870C9D13}" dt="2025-10-24T13:30:12.767" v="4846" actId="1038"/>
          <ac:picMkLst>
            <pc:docMk/>
            <pc:sldMk cId="3368274789" sldId="286"/>
            <ac:picMk id="17" creationId="{E519F4C4-F8B5-C08A-B310-29317E059EA7}"/>
          </ac:picMkLst>
        </pc:picChg>
        <pc:picChg chg="add mod">
          <ac:chgData name="규태 김" userId="31d48ecdf4f8cb9b" providerId="LiveId" clId="{724F0F1C-3905-45A1-9FD1-58DC870C9D13}" dt="2025-10-24T13:30:12.767" v="4846" actId="1038"/>
          <ac:picMkLst>
            <pc:docMk/>
            <pc:sldMk cId="3368274789" sldId="286"/>
            <ac:picMk id="18" creationId="{D5A3AF54-078D-7720-F94D-422E84CBE65D}"/>
          </ac:picMkLst>
        </pc:picChg>
        <pc:picChg chg="add mod">
          <ac:chgData name="규태 김" userId="31d48ecdf4f8cb9b" providerId="LiveId" clId="{724F0F1C-3905-45A1-9FD1-58DC870C9D13}" dt="2025-10-24T13:30:12.767" v="4846" actId="1038"/>
          <ac:picMkLst>
            <pc:docMk/>
            <pc:sldMk cId="3368274789" sldId="286"/>
            <ac:picMk id="19" creationId="{B8F4DB0D-3316-16DC-4480-172D72F36AEC}"/>
          </ac:picMkLst>
        </pc:picChg>
        <pc:picChg chg="add mod">
          <ac:chgData name="규태 김" userId="31d48ecdf4f8cb9b" providerId="LiveId" clId="{724F0F1C-3905-45A1-9FD1-58DC870C9D13}" dt="2025-10-24T13:30:12.767" v="4846" actId="1038"/>
          <ac:picMkLst>
            <pc:docMk/>
            <pc:sldMk cId="3368274789" sldId="286"/>
            <ac:picMk id="20" creationId="{1822C42A-81E5-22E5-7E4F-91566DB4FA20}"/>
          </ac:picMkLst>
        </pc:picChg>
        <pc:picChg chg="add mod">
          <ac:chgData name="규태 김" userId="31d48ecdf4f8cb9b" providerId="LiveId" clId="{724F0F1C-3905-45A1-9FD1-58DC870C9D13}" dt="2025-10-24T13:30:12.767" v="4846" actId="1038"/>
          <ac:picMkLst>
            <pc:docMk/>
            <pc:sldMk cId="3368274789" sldId="286"/>
            <ac:picMk id="21" creationId="{1FC217B5-FC7F-5DC0-B8B6-634C5D3AE17E}"/>
          </ac:picMkLst>
        </pc:picChg>
        <pc:picChg chg="add mod">
          <ac:chgData name="규태 김" userId="31d48ecdf4f8cb9b" providerId="LiveId" clId="{724F0F1C-3905-45A1-9FD1-58DC870C9D13}" dt="2025-10-24T13:30:12.767" v="4846" actId="1038"/>
          <ac:picMkLst>
            <pc:docMk/>
            <pc:sldMk cId="3368274789" sldId="286"/>
            <ac:picMk id="22" creationId="{B24869ED-B15B-5D74-74AE-FA34186BF2A1}"/>
          </ac:picMkLst>
        </pc:picChg>
        <pc:picChg chg="add mod">
          <ac:chgData name="규태 김" userId="31d48ecdf4f8cb9b" providerId="LiveId" clId="{724F0F1C-3905-45A1-9FD1-58DC870C9D13}" dt="2025-10-24T13:30:12.767" v="4846" actId="1038"/>
          <ac:picMkLst>
            <pc:docMk/>
            <pc:sldMk cId="3368274789" sldId="286"/>
            <ac:picMk id="24" creationId="{7B659315-0543-A10F-320D-EA2817726228}"/>
          </ac:picMkLst>
        </pc:picChg>
        <pc:picChg chg="add del mod">
          <ac:chgData name="규태 김" userId="31d48ecdf4f8cb9b" providerId="LiveId" clId="{724F0F1C-3905-45A1-9FD1-58DC870C9D13}" dt="2025-10-24T13:30:31.510" v="4854" actId="478"/>
          <ac:picMkLst>
            <pc:docMk/>
            <pc:sldMk cId="3368274789" sldId="286"/>
            <ac:picMk id="25" creationId="{032B6308-5091-AA86-7629-41A444AD0E2E}"/>
          </ac:picMkLst>
        </pc:picChg>
        <pc:picChg chg="mod">
          <ac:chgData name="규태 김" userId="31d48ecdf4f8cb9b" providerId="LiveId" clId="{724F0F1C-3905-45A1-9FD1-58DC870C9D13}" dt="2025-10-24T13:21:48.630" v="4718" actId="207"/>
          <ac:picMkLst>
            <pc:docMk/>
            <pc:sldMk cId="3368274789" sldId="286"/>
            <ac:picMk id="54" creationId="{DCB4A3C0-86F9-F481-F540-7AFD322DA00B}"/>
          </ac:picMkLst>
        </pc:picChg>
        <pc:picChg chg="del mod">
          <ac:chgData name="규태 김" userId="31d48ecdf4f8cb9b" providerId="LiveId" clId="{724F0F1C-3905-45A1-9FD1-58DC870C9D13}" dt="2025-10-24T13:29:59.316" v="4744" actId="478"/>
          <ac:picMkLst>
            <pc:docMk/>
            <pc:sldMk cId="3368274789" sldId="286"/>
            <ac:picMk id="61" creationId="{9590B4DA-BFB0-0B35-3B5D-C040B7D9A0DE}"/>
          </ac:picMkLst>
        </pc:picChg>
        <pc:picChg chg="del mod">
          <ac:chgData name="규태 김" userId="31d48ecdf4f8cb9b" providerId="LiveId" clId="{724F0F1C-3905-45A1-9FD1-58DC870C9D13}" dt="2025-10-24T13:29:59.316" v="4744" actId="478"/>
          <ac:picMkLst>
            <pc:docMk/>
            <pc:sldMk cId="3368274789" sldId="286"/>
            <ac:picMk id="62" creationId="{95653988-4868-91A7-5D5B-321D74462B38}"/>
          </ac:picMkLst>
        </pc:picChg>
        <pc:picChg chg="del mod">
          <ac:chgData name="규태 김" userId="31d48ecdf4f8cb9b" providerId="LiveId" clId="{724F0F1C-3905-45A1-9FD1-58DC870C9D13}" dt="2025-10-24T13:29:59.316" v="4744" actId="478"/>
          <ac:picMkLst>
            <pc:docMk/>
            <pc:sldMk cId="3368274789" sldId="286"/>
            <ac:picMk id="63" creationId="{F7AFB55D-EB64-5D2F-076E-9604D94ED0D6}"/>
          </ac:picMkLst>
        </pc:picChg>
        <pc:picChg chg="del mod">
          <ac:chgData name="규태 김" userId="31d48ecdf4f8cb9b" providerId="LiveId" clId="{724F0F1C-3905-45A1-9FD1-58DC870C9D13}" dt="2025-10-24T13:29:59.316" v="4744" actId="478"/>
          <ac:picMkLst>
            <pc:docMk/>
            <pc:sldMk cId="3368274789" sldId="286"/>
            <ac:picMk id="64" creationId="{5B42A6E2-E390-8A7A-8FFE-A03C804AB66A}"/>
          </ac:picMkLst>
        </pc:picChg>
        <pc:picChg chg="del mod">
          <ac:chgData name="규태 김" userId="31d48ecdf4f8cb9b" providerId="LiveId" clId="{724F0F1C-3905-45A1-9FD1-58DC870C9D13}" dt="2025-10-24T13:29:59.316" v="4744" actId="478"/>
          <ac:picMkLst>
            <pc:docMk/>
            <pc:sldMk cId="3368274789" sldId="286"/>
            <ac:picMk id="65" creationId="{6F5B064B-0911-A17B-A070-4F84A2104901}"/>
          </ac:picMkLst>
        </pc:picChg>
        <pc:picChg chg="del mod">
          <ac:chgData name="규태 김" userId="31d48ecdf4f8cb9b" providerId="LiveId" clId="{724F0F1C-3905-45A1-9FD1-58DC870C9D13}" dt="2025-10-24T13:29:59.316" v="4744" actId="478"/>
          <ac:picMkLst>
            <pc:docMk/>
            <pc:sldMk cId="3368274789" sldId="286"/>
            <ac:picMk id="66" creationId="{03B3088B-E9AB-F7CD-6716-E7EAD46A9826}"/>
          </ac:picMkLst>
        </pc:picChg>
      </pc:sldChg>
      <pc:sldChg chg="delSp modSp add del mod">
        <pc:chgData name="규태 김" userId="31d48ecdf4f8cb9b" providerId="LiveId" clId="{724F0F1C-3905-45A1-9FD1-58DC870C9D13}" dt="2025-09-17T06:48:27.438" v="2783" actId="47"/>
        <pc:sldMkLst>
          <pc:docMk/>
          <pc:sldMk cId="205629096" sldId="287"/>
        </pc:sldMkLst>
      </pc:sldChg>
      <pc:sldChg chg="add del setBg">
        <pc:chgData name="규태 김" userId="31d48ecdf4f8cb9b" providerId="LiveId" clId="{724F0F1C-3905-45A1-9FD1-58DC870C9D13}" dt="2025-09-17T06:46:47.722" v="2769"/>
        <pc:sldMkLst>
          <pc:docMk/>
          <pc:sldMk cId="515243078" sldId="287"/>
        </pc:sldMkLst>
      </pc:sldChg>
      <pc:sldChg chg="addSp delSp modSp add mod">
        <pc:chgData name="규태 김" userId="31d48ecdf4f8cb9b" providerId="LiveId" clId="{724F0F1C-3905-45A1-9FD1-58DC870C9D13}" dt="2025-10-24T17:59:31.204" v="4947" actId="1036"/>
        <pc:sldMkLst>
          <pc:docMk/>
          <pc:sldMk cId="1368318397" sldId="287"/>
        </pc:sldMkLst>
        <pc:spChg chg="add mod">
          <ac:chgData name="규태 김" userId="31d48ecdf4f8cb9b" providerId="LiveId" clId="{724F0F1C-3905-45A1-9FD1-58DC870C9D13}" dt="2025-10-24T17:55:39.051" v="4869"/>
          <ac:spMkLst>
            <pc:docMk/>
            <pc:sldMk cId="1368318397" sldId="287"/>
            <ac:spMk id="7" creationId="{246C0FCB-7F4C-CF66-433D-CAD157A4253D}"/>
          </ac:spMkLst>
        </pc:spChg>
        <pc:spChg chg="add mod">
          <ac:chgData name="규태 김" userId="31d48ecdf4f8cb9b" providerId="LiveId" clId="{724F0F1C-3905-45A1-9FD1-58DC870C9D13}" dt="2025-10-24T17:59:31.204" v="4947" actId="1036"/>
          <ac:spMkLst>
            <pc:docMk/>
            <pc:sldMk cId="1368318397" sldId="287"/>
            <ac:spMk id="10" creationId="{AA04E668-81E7-4C1E-99B7-0F2D4D94A78B}"/>
          </ac:spMkLst>
        </pc:spChg>
        <pc:picChg chg="mod">
          <ac:chgData name="규태 김" userId="31d48ecdf4f8cb9b" providerId="LiveId" clId="{724F0F1C-3905-45A1-9FD1-58DC870C9D13}" dt="2025-10-24T17:59:25.636" v="4939" actId="1036"/>
          <ac:picMkLst>
            <pc:docMk/>
            <pc:sldMk cId="1368318397" sldId="287"/>
            <ac:picMk id="2" creationId="{FAC46969-2C13-BBA0-C6B3-790031BF24E2}"/>
          </ac:picMkLst>
        </pc:picChg>
        <pc:picChg chg="del">
          <ac:chgData name="규태 김" userId="31d48ecdf4f8cb9b" providerId="LiveId" clId="{724F0F1C-3905-45A1-9FD1-58DC870C9D13}" dt="2025-10-24T17:55:32.319" v="4868" actId="478"/>
          <ac:picMkLst>
            <pc:docMk/>
            <pc:sldMk cId="1368318397" sldId="287"/>
            <ac:picMk id="5" creationId="{3F87C8D2-6C51-2BDE-3ADE-76508DB05994}"/>
          </ac:picMkLst>
        </pc:picChg>
        <pc:picChg chg="del">
          <ac:chgData name="규태 김" userId="31d48ecdf4f8cb9b" providerId="LiveId" clId="{724F0F1C-3905-45A1-9FD1-58DC870C9D13}" dt="2025-10-24T17:55:30.375" v="4867" actId="478"/>
          <ac:picMkLst>
            <pc:docMk/>
            <pc:sldMk cId="1368318397" sldId="287"/>
            <ac:picMk id="6" creationId="{78B44220-55D7-BD3F-CF01-9B85297744F5}"/>
          </ac:picMkLst>
        </pc:picChg>
        <pc:picChg chg="del">
          <ac:chgData name="규태 김" userId="31d48ecdf4f8cb9b" providerId="LiveId" clId="{724F0F1C-3905-45A1-9FD1-58DC870C9D13}" dt="2025-10-24T17:55:30.375" v="4867" actId="478"/>
          <ac:picMkLst>
            <pc:docMk/>
            <pc:sldMk cId="1368318397" sldId="287"/>
            <ac:picMk id="16" creationId="{E88D25A7-FBF3-F14F-98FE-9C48B9070F25}"/>
          </ac:picMkLst>
        </pc:picChg>
        <pc:picChg chg="del">
          <ac:chgData name="규태 김" userId="31d48ecdf4f8cb9b" providerId="LiveId" clId="{724F0F1C-3905-45A1-9FD1-58DC870C9D13}" dt="2025-10-24T17:55:30.375" v="4867" actId="478"/>
          <ac:picMkLst>
            <pc:docMk/>
            <pc:sldMk cId="1368318397" sldId="287"/>
            <ac:picMk id="19" creationId="{5992282A-96E3-FB85-FD78-2258DD81CBED}"/>
          </ac:picMkLst>
        </pc:picChg>
        <pc:picChg chg="del">
          <ac:chgData name="규태 김" userId="31d48ecdf4f8cb9b" providerId="LiveId" clId="{724F0F1C-3905-45A1-9FD1-58DC870C9D13}" dt="2025-10-24T17:55:30.375" v="4867" actId="478"/>
          <ac:picMkLst>
            <pc:docMk/>
            <pc:sldMk cId="1368318397" sldId="287"/>
            <ac:picMk id="21" creationId="{0B81F1E2-0E22-416F-3F4A-D995F0DB157B}"/>
          </ac:picMkLst>
        </pc:picChg>
        <pc:picChg chg="del">
          <ac:chgData name="규태 김" userId="31d48ecdf4f8cb9b" providerId="LiveId" clId="{724F0F1C-3905-45A1-9FD1-58DC870C9D13}" dt="2025-10-24T17:55:30.375" v="4867" actId="478"/>
          <ac:picMkLst>
            <pc:docMk/>
            <pc:sldMk cId="1368318397" sldId="287"/>
            <ac:picMk id="24" creationId="{DCFE59A3-BEF5-566F-5894-FC05D1D670D9}"/>
          </ac:picMkLst>
        </pc:picChg>
        <pc:picChg chg="del">
          <ac:chgData name="규태 김" userId="31d48ecdf4f8cb9b" providerId="LiveId" clId="{724F0F1C-3905-45A1-9FD1-58DC870C9D13}" dt="2025-10-24T17:55:30.375" v="4867" actId="478"/>
          <ac:picMkLst>
            <pc:docMk/>
            <pc:sldMk cId="1368318397" sldId="287"/>
            <ac:picMk id="49" creationId="{FE4E6DE6-BB65-0EE6-3C61-6B05C5984B3F}"/>
          </ac:picMkLst>
        </pc:picChg>
        <pc:picChg chg="del">
          <ac:chgData name="규태 김" userId="31d48ecdf4f8cb9b" providerId="LiveId" clId="{724F0F1C-3905-45A1-9FD1-58DC870C9D13}" dt="2025-10-24T17:55:30.375" v="4867" actId="478"/>
          <ac:picMkLst>
            <pc:docMk/>
            <pc:sldMk cId="1368318397" sldId="287"/>
            <ac:picMk id="52" creationId="{9C53E5B4-D4B6-200F-8FB4-1865A0A711ED}"/>
          </ac:picMkLst>
        </pc:picChg>
        <pc:picChg chg="del">
          <ac:chgData name="규태 김" userId="31d48ecdf4f8cb9b" providerId="LiveId" clId="{724F0F1C-3905-45A1-9FD1-58DC870C9D13}" dt="2025-10-24T17:55:30.375" v="4867" actId="478"/>
          <ac:picMkLst>
            <pc:docMk/>
            <pc:sldMk cId="1368318397" sldId="287"/>
            <ac:picMk id="58" creationId="{971991DB-4F64-3353-391E-C0D9A4249418}"/>
          </ac:picMkLst>
        </pc:picChg>
        <pc:picChg chg="del">
          <ac:chgData name="규태 김" userId="31d48ecdf4f8cb9b" providerId="LiveId" clId="{724F0F1C-3905-45A1-9FD1-58DC870C9D13}" dt="2025-10-24T17:55:30.375" v="4867" actId="478"/>
          <ac:picMkLst>
            <pc:docMk/>
            <pc:sldMk cId="1368318397" sldId="287"/>
            <ac:picMk id="59" creationId="{E1BA641D-E299-427E-3DAF-0E1A7CFAE6EF}"/>
          </ac:picMkLst>
        </pc:picChg>
        <pc:picChg chg="del">
          <ac:chgData name="규태 김" userId="31d48ecdf4f8cb9b" providerId="LiveId" clId="{724F0F1C-3905-45A1-9FD1-58DC870C9D13}" dt="2025-10-24T17:55:30.375" v="4867" actId="478"/>
          <ac:picMkLst>
            <pc:docMk/>
            <pc:sldMk cId="1368318397" sldId="287"/>
            <ac:picMk id="60" creationId="{07E8E7A5-5DCE-DD55-47BC-6BE7CE829E06}"/>
          </ac:picMkLst>
        </pc:picChg>
      </pc:sldChg>
      <pc:sldChg chg="add del setBg">
        <pc:chgData name="규태 김" userId="31d48ecdf4f8cb9b" providerId="LiveId" clId="{724F0F1C-3905-45A1-9FD1-58DC870C9D13}" dt="2025-10-24T15:17:15.454" v="4862"/>
        <pc:sldMkLst>
          <pc:docMk/>
          <pc:sldMk cId="1691443144" sldId="287"/>
        </pc:sldMkLst>
      </pc:sldChg>
      <pc:sldChg chg="add del setBg">
        <pc:chgData name="규태 김" userId="31d48ecdf4f8cb9b" providerId="LiveId" clId="{724F0F1C-3905-45A1-9FD1-58DC870C9D13}" dt="2025-09-17T06:48:37.677" v="2785"/>
        <pc:sldMkLst>
          <pc:docMk/>
          <pc:sldMk cId="2519927175" sldId="287"/>
        </pc:sldMkLst>
      </pc:sldChg>
      <pc:sldChg chg="addSp delSp modSp add del mod">
        <pc:chgData name="규태 김" userId="31d48ecdf4f8cb9b" providerId="LiveId" clId="{724F0F1C-3905-45A1-9FD1-58DC870C9D13}" dt="2025-10-24T12:56:37.499" v="4634" actId="47"/>
        <pc:sldMkLst>
          <pc:docMk/>
          <pc:sldMk cId="3885508729" sldId="287"/>
        </pc:sldMkLst>
      </pc:sldChg>
      <pc:sldChg chg="addSp delSp modSp add del mod">
        <pc:chgData name="규태 김" userId="31d48ecdf4f8cb9b" providerId="LiveId" clId="{724F0F1C-3905-45A1-9FD1-58DC870C9D13}" dt="2025-10-24T12:56:38.951" v="4635" actId="47"/>
        <pc:sldMkLst>
          <pc:docMk/>
          <pc:sldMk cId="699034581" sldId="288"/>
        </pc:sldMkLst>
      </pc:sldChg>
      <pc:sldChg chg="add del setBg">
        <pc:chgData name="규태 김" userId="31d48ecdf4f8cb9b" providerId="LiveId" clId="{724F0F1C-3905-45A1-9FD1-58DC870C9D13}" dt="2025-10-24T15:17:17.032" v="4865"/>
        <pc:sldMkLst>
          <pc:docMk/>
          <pc:sldMk cId="1951918034" sldId="288"/>
        </pc:sldMkLst>
      </pc:sldChg>
      <pc:sldChg chg="add del">
        <pc:chgData name="규태 김" userId="31d48ecdf4f8cb9b" providerId="LiveId" clId="{724F0F1C-3905-45A1-9FD1-58DC870C9D13}" dt="2025-10-24T17:57:00.172" v="4882" actId="47"/>
        <pc:sldMkLst>
          <pc:docMk/>
          <pc:sldMk cId="2182553563" sldId="288"/>
        </pc:sldMkLst>
      </pc:sldChg>
      <pc:sldChg chg="add del setBg">
        <pc:chgData name="규태 김" userId="31d48ecdf4f8cb9b" providerId="LiveId" clId="{724F0F1C-3905-45A1-9FD1-58DC870C9D13}" dt="2025-09-17T07:00:48.639" v="2841"/>
        <pc:sldMkLst>
          <pc:docMk/>
          <pc:sldMk cId="4105261762" sldId="288"/>
        </pc:sldMkLst>
      </pc:sldChg>
      <pc:sldChg chg="add del setBg">
        <pc:chgData name="규태 김" userId="31d48ecdf4f8cb9b" providerId="LiveId" clId="{724F0F1C-3905-45A1-9FD1-58DC870C9D13}" dt="2025-09-17T09:34:01.393" v="2872"/>
        <pc:sldMkLst>
          <pc:docMk/>
          <pc:sldMk cId="78897018" sldId="289"/>
        </pc:sldMkLst>
      </pc:sldChg>
      <pc:sldChg chg="modSp add mod">
        <pc:chgData name="규태 김" userId="31d48ecdf4f8cb9b" providerId="LiveId" clId="{724F0F1C-3905-45A1-9FD1-58DC870C9D13}" dt="2025-10-24T17:59:11.465" v="4934" actId="20577"/>
        <pc:sldMkLst>
          <pc:docMk/>
          <pc:sldMk cId="1380523881" sldId="289"/>
        </pc:sldMkLst>
        <pc:spChg chg="mod">
          <ac:chgData name="규태 김" userId="31d48ecdf4f8cb9b" providerId="LiveId" clId="{724F0F1C-3905-45A1-9FD1-58DC870C9D13}" dt="2025-10-24T17:59:11.465" v="4934" actId="20577"/>
          <ac:spMkLst>
            <pc:docMk/>
            <pc:sldMk cId="1380523881" sldId="289"/>
            <ac:spMk id="10" creationId="{22E3F31F-4352-A840-B24C-4EC4B966F36C}"/>
          </ac:spMkLst>
        </pc:spChg>
      </pc:sldChg>
      <pc:sldChg chg="add del setBg">
        <pc:chgData name="규태 김" userId="31d48ecdf4f8cb9b" providerId="LiveId" clId="{724F0F1C-3905-45A1-9FD1-58DC870C9D13}" dt="2025-10-24T17:56:57.683" v="4880"/>
        <pc:sldMkLst>
          <pc:docMk/>
          <pc:sldMk cId="3364179741" sldId="289"/>
        </pc:sldMkLst>
      </pc:sldChg>
      <pc:sldChg chg="addSp delSp modSp add del mod">
        <pc:chgData name="규태 김" userId="31d48ecdf4f8cb9b" providerId="LiveId" clId="{724F0F1C-3905-45A1-9FD1-58DC870C9D13}" dt="2025-10-24T12:56:40.078" v="4636" actId="47"/>
        <pc:sldMkLst>
          <pc:docMk/>
          <pc:sldMk cId="3488427393" sldId="289"/>
        </pc:sldMkLst>
      </pc:sldChg>
      <pc:sldChg chg="add del setBg">
        <pc:chgData name="규태 김" userId="31d48ecdf4f8cb9b" providerId="LiveId" clId="{724F0F1C-3905-45A1-9FD1-58DC870C9D13}" dt="2025-09-17T09:34:07.363" v="2875"/>
        <pc:sldMkLst>
          <pc:docMk/>
          <pc:sldMk cId="108954132" sldId="290"/>
        </pc:sldMkLst>
      </pc:sldChg>
      <pc:sldChg chg="add del setBg">
        <pc:chgData name="규태 김" userId="31d48ecdf4f8cb9b" providerId="LiveId" clId="{724F0F1C-3905-45A1-9FD1-58DC870C9D13}" dt="2025-09-17T09:47:28.199" v="2988"/>
        <pc:sldMkLst>
          <pc:docMk/>
          <pc:sldMk cId="1919064305" sldId="290"/>
        </pc:sldMkLst>
      </pc:sldChg>
      <pc:sldChg chg="addSp delSp modSp add del mod">
        <pc:chgData name="규태 김" userId="31d48ecdf4f8cb9b" providerId="LiveId" clId="{724F0F1C-3905-45A1-9FD1-58DC870C9D13}" dt="2025-10-24T12:56:40.527" v="4637" actId="47"/>
        <pc:sldMkLst>
          <pc:docMk/>
          <pc:sldMk cId="2393877580" sldId="290"/>
        </pc:sldMkLst>
      </pc:sldChg>
      <pc:sldChg chg="addSp delSp modSp add del mod">
        <pc:chgData name="규태 김" userId="31d48ecdf4f8cb9b" providerId="LiveId" clId="{724F0F1C-3905-45A1-9FD1-58DC870C9D13}" dt="2025-10-24T12:56:43.359" v="4638" actId="47"/>
        <pc:sldMkLst>
          <pc:docMk/>
          <pc:sldMk cId="862273574" sldId="291"/>
        </pc:sldMkLst>
      </pc:sldChg>
      <pc:sldChg chg="add del setBg">
        <pc:chgData name="규태 김" userId="31d48ecdf4f8cb9b" providerId="LiveId" clId="{724F0F1C-3905-45A1-9FD1-58DC870C9D13}" dt="2025-09-17T10:06:08.013" v="3098"/>
        <pc:sldMkLst>
          <pc:docMk/>
          <pc:sldMk cId="2642616096" sldId="291"/>
        </pc:sldMkLst>
      </pc:sldChg>
      <pc:sldChg chg="addSp delSp modSp add del mod">
        <pc:chgData name="규태 김" userId="31d48ecdf4f8cb9b" providerId="LiveId" clId="{724F0F1C-3905-45A1-9FD1-58DC870C9D13}" dt="2025-10-24T12:56:43.842" v="4639" actId="47"/>
        <pc:sldMkLst>
          <pc:docMk/>
          <pc:sldMk cId="1247005940" sldId="292"/>
        </pc:sldMkLst>
      </pc:sldChg>
      <pc:sldChg chg="add del setBg">
        <pc:chgData name="규태 김" userId="31d48ecdf4f8cb9b" providerId="LiveId" clId="{724F0F1C-3905-45A1-9FD1-58DC870C9D13}" dt="2025-09-17T10:06:18.690" v="3103"/>
        <pc:sldMkLst>
          <pc:docMk/>
          <pc:sldMk cId="3394148098" sldId="292"/>
        </pc:sldMkLst>
      </pc:sldChg>
      <pc:sldChg chg="add del setBg">
        <pc:chgData name="규태 김" userId="31d48ecdf4f8cb9b" providerId="LiveId" clId="{724F0F1C-3905-45A1-9FD1-58DC870C9D13}" dt="2025-09-17T10:06:12.854" v="3101" actId="47"/>
        <pc:sldMkLst>
          <pc:docMk/>
          <pc:sldMk cId="3719584954" sldId="292"/>
        </pc:sldMkLst>
      </pc:sldChg>
      <pc:sldChg chg="add del setBg">
        <pc:chgData name="규태 김" userId="31d48ecdf4f8cb9b" providerId="LiveId" clId="{724F0F1C-3905-45A1-9FD1-58DC870C9D13}" dt="2025-09-17T10:06:25.419" v="3106"/>
        <pc:sldMkLst>
          <pc:docMk/>
          <pc:sldMk cId="2278478257" sldId="293"/>
        </pc:sldMkLst>
      </pc:sldChg>
      <pc:sldChg chg="addSp delSp modSp add del mod">
        <pc:chgData name="규태 김" userId="31d48ecdf4f8cb9b" providerId="LiveId" clId="{724F0F1C-3905-45A1-9FD1-58DC870C9D13}" dt="2025-10-24T12:56:44.289" v="4640" actId="47"/>
        <pc:sldMkLst>
          <pc:docMk/>
          <pc:sldMk cId="3226765870" sldId="293"/>
        </pc:sldMkLst>
      </pc:sldChg>
      <pc:sldChg chg="addSp delSp modSp add del mod">
        <pc:chgData name="규태 김" userId="31d48ecdf4f8cb9b" providerId="LiveId" clId="{724F0F1C-3905-45A1-9FD1-58DC870C9D13}" dt="2025-10-24T12:56:46.538" v="4642" actId="47"/>
        <pc:sldMkLst>
          <pc:docMk/>
          <pc:sldMk cId="71758292" sldId="294"/>
        </pc:sldMkLst>
      </pc:sldChg>
      <pc:sldChg chg="add del setBg">
        <pc:chgData name="규태 김" userId="31d48ecdf4f8cb9b" providerId="LiveId" clId="{724F0F1C-3905-45A1-9FD1-58DC870C9D13}" dt="2025-09-18T12:27:18.775" v="3971"/>
        <pc:sldMkLst>
          <pc:docMk/>
          <pc:sldMk cId="2787833213" sldId="294"/>
        </pc:sldMkLst>
      </pc:sldChg>
      <pc:sldChg chg="add del setBg">
        <pc:chgData name="규태 김" userId="31d48ecdf4f8cb9b" providerId="LiveId" clId="{724F0F1C-3905-45A1-9FD1-58DC870C9D13}" dt="2025-09-18T12:28:54.680" v="3983"/>
        <pc:sldMkLst>
          <pc:docMk/>
          <pc:sldMk cId="1812483745" sldId="295"/>
        </pc:sldMkLst>
      </pc:sldChg>
      <pc:sldChg chg="addSp delSp modSp add del mod ord">
        <pc:chgData name="규태 김" userId="31d48ecdf4f8cb9b" providerId="LiveId" clId="{724F0F1C-3905-45A1-9FD1-58DC870C9D13}" dt="2025-10-24T12:56:45.963" v="4641" actId="47"/>
        <pc:sldMkLst>
          <pc:docMk/>
          <pc:sldMk cId="2533734321" sldId="295"/>
        </pc:sldMkLst>
      </pc:sldChg>
      <pc:sldChg chg="add del setBg">
        <pc:chgData name="규태 김" userId="31d48ecdf4f8cb9b" providerId="LiveId" clId="{724F0F1C-3905-45A1-9FD1-58DC870C9D13}" dt="2025-09-18T12:56:17.961" v="4103"/>
        <pc:sldMkLst>
          <pc:docMk/>
          <pc:sldMk cId="199000874" sldId="296"/>
        </pc:sldMkLst>
      </pc:sldChg>
      <pc:sldChg chg="addSp delSp modSp add del mod">
        <pc:chgData name="규태 김" userId="31d48ecdf4f8cb9b" providerId="LiveId" clId="{724F0F1C-3905-45A1-9FD1-58DC870C9D13}" dt="2025-10-24T12:56:48.494" v="4643" actId="47"/>
        <pc:sldMkLst>
          <pc:docMk/>
          <pc:sldMk cId="1201044236" sldId="296"/>
        </pc:sldMkLst>
      </pc:sldChg>
      <pc:sldChg chg="add del setBg">
        <pc:chgData name="규태 김" userId="31d48ecdf4f8cb9b" providerId="LiveId" clId="{724F0F1C-3905-45A1-9FD1-58DC870C9D13}" dt="2025-09-18T13:17:45.690" v="4244"/>
        <pc:sldMkLst>
          <pc:docMk/>
          <pc:sldMk cId="1922923151" sldId="297"/>
        </pc:sldMkLst>
      </pc:sldChg>
      <pc:sldChg chg="addSp delSp modSp add del mod">
        <pc:chgData name="규태 김" userId="31d48ecdf4f8cb9b" providerId="LiveId" clId="{724F0F1C-3905-45A1-9FD1-58DC870C9D13}" dt="2025-10-24T12:56:50.081" v="4644" actId="47"/>
        <pc:sldMkLst>
          <pc:docMk/>
          <pc:sldMk cId="2982349286" sldId="297"/>
        </pc:sldMkLst>
      </pc:sldChg>
      <pc:sldChg chg="add del setBg">
        <pc:chgData name="규태 김" userId="31d48ecdf4f8cb9b" providerId="LiveId" clId="{724F0F1C-3905-45A1-9FD1-58DC870C9D13}" dt="2025-09-18T13:17:45.690" v="4244"/>
        <pc:sldMkLst>
          <pc:docMk/>
          <pc:sldMk cId="652071348" sldId="298"/>
        </pc:sldMkLst>
      </pc:sldChg>
      <pc:sldChg chg="addSp delSp modSp add del mod">
        <pc:chgData name="규태 김" userId="31d48ecdf4f8cb9b" providerId="LiveId" clId="{724F0F1C-3905-45A1-9FD1-58DC870C9D13}" dt="2025-10-24T12:56:50.580" v="4645" actId="47"/>
        <pc:sldMkLst>
          <pc:docMk/>
          <pc:sldMk cId="3826447278" sldId="298"/>
        </pc:sldMkLst>
      </pc:sldChg>
      <pc:sldChg chg="addSp delSp modSp add del mod">
        <pc:chgData name="규태 김" userId="31d48ecdf4f8cb9b" providerId="LiveId" clId="{724F0F1C-3905-45A1-9FD1-58DC870C9D13}" dt="2025-10-24T12:56:50.981" v="4646" actId="47"/>
        <pc:sldMkLst>
          <pc:docMk/>
          <pc:sldMk cId="727291904" sldId="299"/>
        </pc:sldMkLst>
      </pc:sldChg>
      <pc:sldChg chg="add del setBg">
        <pc:chgData name="규태 김" userId="31d48ecdf4f8cb9b" providerId="LiveId" clId="{724F0F1C-3905-45A1-9FD1-58DC870C9D13}" dt="2025-09-18T13:17:45.690" v="4244"/>
        <pc:sldMkLst>
          <pc:docMk/>
          <pc:sldMk cId="1623083121" sldId="299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17" Type="http://schemas.openxmlformats.org/officeDocument/2006/relationships/image" Target="../media/image31.png"/><Relationship Id="rId2" Type="http://schemas.openxmlformats.org/officeDocument/2006/relationships/image" Target="../media/image16.png"/><Relationship Id="rId16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5" Type="http://schemas.openxmlformats.org/officeDocument/2006/relationships/image" Target="../media/image2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2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9.png"/><Relationship Id="rId7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32.jpeg"/><Relationship Id="rId4" Type="http://schemas.openxmlformats.org/officeDocument/2006/relationships/image" Target="../media/image10.png"/><Relationship Id="rId9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8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22000"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600" y="1155700"/>
            <a:ext cx="18529300" cy="25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3200" y="12636500"/>
            <a:ext cx="21361400" cy="25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>
            <a:alphaModFix amt="48000"/>
          </a:blip>
          <a:stretch>
            <a:fillRect/>
          </a:stretch>
        </p:blipFill>
        <p:spPr>
          <a:xfrm>
            <a:off x="1549400" y="7874000"/>
            <a:ext cx="8280400" cy="9525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524000" y="5054600"/>
            <a:ext cx="11772900" cy="2349500"/>
          </a:xfrm>
          <a:prstGeom prst="rect">
            <a:avLst/>
          </a:prstGeom>
        </p:spPr>
        <p:txBody>
          <a:bodyPr lIns="0" tIns="168102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13236" b="0" i="0" u="none" strike="noStrike" spc="-132" dirty="0">
                <a:solidFill>
                  <a:srgbClr val="FFFFFF"/>
                </a:solidFill>
                <a:ea typeface="S-Core Dream 6 Bold"/>
              </a:rPr>
              <a:t>에꼴</a:t>
            </a:r>
            <a:endParaRPr lang="en" sz="13236" b="0" i="0" u="none" strike="noStrike" spc="-132" dirty="0">
              <a:solidFill>
                <a:srgbClr val="FFFFFF"/>
              </a:solidFill>
              <a:ea typeface="S-Core Dream 6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-76200" y="8051800"/>
            <a:ext cx="11849100" cy="596900"/>
          </a:xfrm>
          <a:prstGeom prst="rect">
            <a:avLst/>
          </a:prstGeom>
        </p:spPr>
        <p:txBody>
          <a:bodyPr lIns="0" tIns="42795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3369" b="0" i="0" u="none" strike="noStrike" spc="-34">
                <a:solidFill>
                  <a:srgbClr val="FFFFFF"/>
                </a:solidFill>
                <a:ea typeface="S-Core Dream 5 Medium"/>
              </a:rPr>
              <a:t>알고르즘</a:t>
            </a:r>
            <a:r>
              <a:rPr lang="en-US" sz="3369" b="0" i="0" u="none" strike="noStrike" spc="-34">
                <a:solidFill>
                  <a:srgbClr val="FFFFFF"/>
                </a:solidFill>
                <a:latin typeface="S-Core Dream 5 Medium"/>
              </a:rPr>
              <a:t> </a:t>
            </a:r>
            <a:r>
              <a:rPr lang="ko-KR" sz="3369" b="0" i="0" u="none" strike="noStrike" spc="-34">
                <a:solidFill>
                  <a:srgbClr val="FFFFFF"/>
                </a:solidFill>
                <a:ea typeface="S-Core Dream 5 Medium"/>
              </a:rPr>
              <a:t>문제</a:t>
            </a:r>
            <a:r>
              <a:rPr lang="en-US" sz="3369" b="0" i="0" u="none" strike="noStrike" spc="-34">
                <a:solidFill>
                  <a:srgbClr val="FFFFFF"/>
                </a:solidFill>
                <a:latin typeface="S-Core Dream 5 Medium"/>
              </a:rPr>
              <a:t> </a:t>
            </a:r>
            <a:r>
              <a:rPr lang="ko-KR" sz="3369" b="0" i="0" u="none" strike="noStrike" spc="-34">
                <a:solidFill>
                  <a:srgbClr val="FFFFFF"/>
                </a:solidFill>
                <a:ea typeface="S-Core Dream 5 Medium"/>
              </a:rPr>
              <a:t>풀이</a:t>
            </a:r>
            <a:r>
              <a:rPr lang="en-US" sz="3369" b="0" i="0" u="none" strike="noStrike" spc="-34">
                <a:solidFill>
                  <a:srgbClr val="FFFFFF"/>
                </a:solidFill>
                <a:latin typeface="S-Core Dream 5 Medium"/>
              </a:rPr>
              <a:t> (</a:t>
            </a:r>
            <a:r>
              <a:rPr lang="ko-KR" sz="3369" b="0" i="0" u="none" strike="noStrike" spc="-34">
                <a:solidFill>
                  <a:srgbClr val="FFFFFF"/>
                </a:solidFill>
                <a:ea typeface="S-Core Dream 5 Medium"/>
              </a:rPr>
              <a:t>백준</a:t>
            </a:r>
            <a:r>
              <a:rPr lang="en-US" sz="3369" b="0" i="0" u="none" strike="noStrike" spc="-34">
                <a:solidFill>
                  <a:srgbClr val="FFFFFF"/>
                </a:solidFill>
                <a:latin typeface="S-Core Dream 5 Medium"/>
              </a:rPr>
              <a:t>)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8440400" y="11353800"/>
            <a:ext cx="4419600" cy="1016000"/>
          </a:xfrm>
          <a:prstGeom prst="rect">
            <a:avLst/>
          </a:prstGeom>
        </p:spPr>
        <p:txBody>
          <a:bodyPr lIns="0" tIns="18914" rIns="0" bIns="0" rtlCol="0" anchor="t"/>
          <a:lstStyle/>
          <a:p>
            <a:pPr lvl="0" algn="r">
              <a:lnSpc>
                <a:spcPct val="107899"/>
              </a:lnSpc>
            </a:pPr>
            <a:r>
              <a:rPr lang="ko-KR" sz="2978" b="0" i="0" u="none" strike="noStrike" spc="-30" dirty="0">
                <a:solidFill>
                  <a:srgbClr val="FFFFFF">
                    <a:alpha val="80000"/>
                  </a:srgbClr>
                </a:solidFill>
                <a:ea typeface="S-Core Dream 3 Light"/>
              </a:rPr>
              <a:t>이름</a:t>
            </a:r>
            <a:r>
              <a:rPr lang="en-US" altLang="ko-KR" sz="2978" b="0" i="0" u="none" strike="noStrike" spc="-30" dirty="0">
                <a:solidFill>
                  <a:srgbClr val="FFFFFF">
                    <a:alpha val="80000"/>
                  </a:srgbClr>
                </a:solidFill>
                <a:ea typeface="S-Core Dream 3 Light"/>
              </a:rPr>
              <a:t> :</a:t>
            </a:r>
            <a:r>
              <a:rPr lang="en-US" sz="2978" b="0" i="0" u="none" strike="noStrike" spc="-30" dirty="0">
                <a:solidFill>
                  <a:srgbClr val="FFFFFF">
                    <a:alpha val="80000"/>
                  </a:srgbClr>
                </a:solidFill>
                <a:latin typeface="S-Core Dream 3 Light"/>
              </a:rPr>
              <a:t> </a:t>
            </a:r>
            <a:r>
              <a:rPr lang="ko-KR" sz="2978" b="0" i="0" u="none" strike="noStrike" spc="-30" dirty="0">
                <a:solidFill>
                  <a:srgbClr val="FFFFFF">
                    <a:alpha val="80000"/>
                  </a:srgbClr>
                </a:solidFill>
                <a:ea typeface="S-Core Dream 3 Light"/>
              </a:rPr>
              <a:t>김규태</a:t>
            </a:r>
          </a:p>
          <a:p>
            <a:pPr lvl="0" algn="r">
              <a:lnSpc>
                <a:spcPct val="107899"/>
              </a:lnSpc>
            </a:pPr>
            <a:r>
              <a:rPr lang="ko-KR" sz="2978" b="0" i="0" u="none" strike="noStrike" spc="-30" dirty="0">
                <a:solidFill>
                  <a:srgbClr val="FFFFFF">
                    <a:alpha val="80000"/>
                  </a:srgbClr>
                </a:solidFill>
                <a:ea typeface="S-Core Dream 3 Light"/>
              </a:rPr>
              <a:t>학번</a:t>
            </a:r>
            <a:r>
              <a:rPr lang="en-US" altLang="ko-KR" sz="2978" b="0" i="0" u="none" strike="noStrike" spc="-30" dirty="0">
                <a:solidFill>
                  <a:srgbClr val="FFFFFF">
                    <a:alpha val="80000"/>
                  </a:srgbClr>
                </a:solidFill>
                <a:ea typeface="S-Core Dream 3 Light"/>
              </a:rPr>
              <a:t> </a:t>
            </a:r>
            <a:r>
              <a:rPr lang="en-US" sz="2978" b="0" i="0" u="none" strike="noStrike" spc="-30" dirty="0">
                <a:solidFill>
                  <a:srgbClr val="FFFFFF">
                    <a:alpha val="80000"/>
                  </a:srgbClr>
                </a:solidFill>
                <a:latin typeface="S-Core Dream 3 Light"/>
              </a:rPr>
              <a:t>: 2020575009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498600" y="11887200"/>
            <a:ext cx="2235200" cy="495300"/>
          </a:xfrm>
          <a:prstGeom prst="rect">
            <a:avLst/>
          </a:prstGeom>
        </p:spPr>
        <p:txBody>
          <a:bodyPr lIns="0" tIns="17780" rIns="0" bIns="0" rtlCol="0" anchor="t"/>
          <a:lstStyle/>
          <a:p>
            <a:pPr lvl="0" algn="l">
              <a:lnSpc>
                <a:spcPct val="107899"/>
              </a:lnSpc>
            </a:pPr>
            <a:r>
              <a:rPr lang="en" sz="2799" b="0" i="0" u="none" strike="noStrike" spc="-28" dirty="0">
                <a:solidFill>
                  <a:srgbClr val="FFFFFF">
                    <a:alpha val="80000"/>
                  </a:srgbClr>
                </a:solidFill>
                <a:latin typeface="S-Core Dream 3 Light"/>
              </a:rPr>
              <a:t>2025.10.24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927100"/>
            <a:ext cx="3098800" cy="495300"/>
          </a:xfrm>
          <a:prstGeom prst="rect">
            <a:avLst/>
          </a:prstGeom>
        </p:spPr>
        <p:txBody>
          <a:bodyPr lIns="0" tIns="17780" rIns="0" bIns="0" rtlCol="0" anchor="t"/>
          <a:lstStyle/>
          <a:p>
            <a:pPr lvl="0" algn="r">
              <a:lnSpc>
                <a:spcPct val="107899"/>
              </a:lnSpc>
            </a:pPr>
            <a:r>
              <a:rPr lang="en" sz="2799" b="0" i="0" u="none" strike="noStrike" spc="-28" dirty="0">
                <a:solidFill>
                  <a:srgbClr val="FFFFFF">
                    <a:alpha val="80000"/>
                  </a:srgbClr>
                </a:solidFill>
                <a:ea typeface="S-Core Dream 3 Light"/>
              </a:rPr>
              <a:t>소프트웨어학과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16000" y="9385300"/>
            <a:ext cx="9194800" cy="1257300"/>
          </a:xfrm>
          <a:prstGeom prst="rect">
            <a:avLst/>
          </a:prstGeom>
        </p:spPr>
        <p:txBody>
          <a:bodyPr lIns="0" tIns="18914" rIns="0" bIns="0" rtlCol="0" anchor="t"/>
          <a:lstStyle/>
          <a:p>
            <a:pPr lvl="0" algn="r">
              <a:lnSpc>
                <a:spcPct val="107899"/>
              </a:lnSpc>
            </a:pPr>
            <a:r>
              <a:rPr lang="ko-KR" sz="2978" b="0" i="0" u="none" strike="noStrike" spc="-30" dirty="0">
                <a:solidFill>
                  <a:srgbClr val="FFFFFF">
                    <a:alpha val="80000"/>
                  </a:srgbClr>
                </a:solidFill>
                <a:ea typeface="S-Core Dream 3 Light"/>
              </a:rPr>
              <a:t>지도교수</a:t>
            </a:r>
            <a:r>
              <a:rPr lang="en-US" altLang="ko-KR" sz="2978" b="0" i="0" u="none" strike="noStrike" spc="-30" dirty="0">
                <a:solidFill>
                  <a:srgbClr val="FFFFFF">
                    <a:alpha val="80000"/>
                  </a:srgbClr>
                </a:solidFill>
                <a:ea typeface="S-Core Dream 3 Light"/>
              </a:rPr>
              <a:t> </a:t>
            </a:r>
            <a:r>
              <a:rPr lang="en-US" sz="2978" b="0" i="0" u="none" strike="noStrike" spc="-30" dirty="0">
                <a:solidFill>
                  <a:srgbClr val="FFFFFF">
                    <a:alpha val="80000"/>
                  </a:srgbClr>
                </a:solidFill>
                <a:latin typeface="S-Core Dream 3 Light"/>
              </a:rPr>
              <a:t>: </a:t>
            </a:r>
            <a:r>
              <a:rPr lang="ko-KR" sz="2978" b="0" i="0" u="none" strike="noStrike" spc="-30" dirty="0">
                <a:solidFill>
                  <a:srgbClr val="FFFFFF">
                    <a:alpha val="80000"/>
                  </a:srgbClr>
                </a:solidFill>
                <a:ea typeface="S-Core Dream 3 Light"/>
              </a:rPr>
              <a:t>손정호</a:t>
            </a:r>
            <a:r>
              <a:rPr lang="en-US" sz="2978" b="0" i="0" u="none" strike="noStrike" spc="-30" dirty="0">
                <a:solidFill>
                  <a:srgbClr val="FFFFFF">
                    <a:alpha val="80000"/>
                  </a:srgbClr>
                </a:solidFill>
                <a:latin typeface="S-Core Dream 3 Light"/>
              </a:rPr>
              <a:t> </a:t>
            </a:r>
            <a:r>
              <a:rPr lang="ko-KR" sz="2978" b="0" i="0" u="none" strike="noStrike" spc="-30" dirty="0">
                <a:solidFill>
                  <a:srgbClr val="FFFFFF">
                    <a:alpha val="80000"/>
                  </a:srgbClr>
                </a:solidFill>
                <a:ea typeface="S-Core Dream 3 Light"/>
              </a:rPr>
              <a:t>교수님</a:t>
            </a:r>
            <a:r>
              <a:rPr lang="en-US" sz="2978" b="0" i="0" u="none" strike="noStrike" spc="-30" dirty="0">
                <a:solidFill>
                  <a:srgbClr val="FFFFFF">
                    <a:alpha val="80000"/>
                  </a:srgbClr>
                </a:solidFill>
                <a:latin typeface="S-Core Dream 3 Light"/>
              </a:rPr>
              <a:t>, </a:t>
            </a:r>
            <a:r>
              <a:rPr lang="ko-KR" sz="2978" b="0" i="0" u="none" strike="noStrike" spc="-30" dirty="0">
                <a:solidFill>
                  <a:srgbClr val="FFFFFF">
                    <a:alpha val="80000"/>
                  </a:srgbClr>
                </a:solidFill>
                <a:ea typeface="S-Core Dream 3 Light"/>
              </a:rPr>
              <a:t>김주현</a:t>
            </a:r>
            <a:r>
              <a:rPr lang="en-US" sz="2978" b="0" i="0" u="none" strike="noStrike" spc="-30" dirty="0">
                <a:solidFill>
                  <a:srgbClr val="FFFFFF">
                    <a:alpha val="80000"/>
                  </a:srgbClr>
                </a:solidFill>
                <a:latin typeface="S-Core Dream 3 Light"/>
              </a:rPr>
              <a:t> </a:t>
            </a:r>
            <a:r>
              <a:rPr lang="ko-KR" sz="2978" b="0" i="0" u="none" strike="noStrike" spc="-30" dirty="0">
                <a:solidFill>
                  <a:srgbClr val="FFFFFF">
                    <a:alpha val="80000"/>
                  </a:srgbClr>
                </a:solidFill>
                <a:ea typeface="S-Core Dream 3 Light"/>
              </a:rPr>
              <a:t>교수</a:t>
            </a:r>
            <a:r>
              <a:rPr lang="en-US" sz="2978" b="0" i="0" u="none" strike="noStrike" spc="-30" dirty="0">
                <a:solidFill>
                  <a:srgbClr val="FFFFFF">
                    <a:alpha val="80000"/>
                  </a:srgbClr>
                </a:solidFill>
                <a:latin typeface="S-Core Dream 3 Light"/>
              </a:rPr>
              <a:t>, </a:t>
            </a:r>
            <a:r>
              <a:rPr lang="ko-KR" sz="2978" b="0" i="0" u="none" strike="noStrike" spc="-30" dirty="0">
                <a:solidFill>
                  <a:srgbClr val="FFFFFF">
                    <a:alpha val="80000"/>
                  </a:srgbClr>
                </a:solidFill>
                <a:ea typeface="S-Core Dream 3 Light"/>
              </a:rPr>
              <a:t>최동환</a:t>
            </a:r>
            <a:r>
              <a:rPr lang="en-US" sz="2978" b="0" i="0" u="none" strike="noStrike" spc="-30" dirty="0">
                <a:solidFill>
                  <a:srgbClr val="FFFFFF">
                    <a:alpha val="80000"/>
                  </a:srgbClr>
                </a:solidFill>
                <a:latin typeface="S-Core Dream 3 Light"/>
              </a:rPr>
              <a:t> </a:t>
            </a:r>
            <a:r>
              <a:rPr lang="ko-KR" sz="2978" b="0" i="0" u="none" strike="noStrike" spc="-30" dirty="0">
                <a:solidFill>
                  <a:srgbClr val="FFFFFF">
                    <a:alpha val="80000"/>
                  </a:srgbClr>
                </a:solidFill>
                <a:ea typeface="S-Core Dream 3 Light"/>
              </a:rPr>
              <a:t>교수님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0F0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01985ED-27F7-6686-A355-5A3E4D3C5E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DBAE85FF-4DA5-B7C1-D195-F55D62A7E70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>
            <a:off x="1168400" y="7620696"/>
            <a:ext cx="21704300" cy="4037904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B960CC6D-16F3-181F-CD0C-4C51B863FFD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60000"/>
          </a:blip>
          <a:stretch>
            <a:fillRect/>
          </a:stretch>
        </p:blipFill>
        <p:spPr>
          <a:xfrm>
            <a:off x="1168400" y="12026900"/>
            <a:ext cx="3937000" cy="6223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E89AEA40-8379-1313-4A43-A555E1E7DA4A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60000"/>
          </a:blip>
          <a:stretch>
            <a:fillRect/>
          </a:stretch>
        </p:blipFill>
        <p:spPr>
          <a:xfrm>
            <a:off x="5803900" y="12026900"/>
            <a:ext cx="3937000" cy="6223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506BBE21-138F-1F28-A8DB-DCF1284A501F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60000"/>
          </a:blip>
          <a:stretch>
            <a:fillRect/>
          </a:stretch>
        </p:blipFill>
        <p:spPr>
          <a:xfrm>
            <a:off x="10668000" y="12026900"/>
            <a:ext cx="3937000" cy="6223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D4014889-3658-36BC-BFB3-BC83DBB49B13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83000"/>
          </a:blip>
          <a:stretch>
            <a:fillRect/>
          </a:stretch>
        </p:blipFill>
        <p:spPr>
          <a:xfrm>
            <a:off x="1168400" y="2603500"/>
            <a:ext cx="21704300" cy="4457004"/>
          </a:xfrm>
          <a:prstGeom prst="rect">
            <a:avLst/>
          </a:prstGeom>
        </p:spPr>
      </p:pic>
      <p:sp>
        <p:nvSpPr>
          <p:cNvPr id="9" name="TextBox 9">
            <a:extLst>
              <a:ext uri="{FF2B5EF4-FFF2-40B4-BE49-F238E27FC236}">
                <a16:creationId xmlns:a16="http://schemas.microsoft.com/office/drawing/2014/main" id="{948E2043-D480-6E6A-FD5A-B67FD9C5840B}"/>
              </a:ext>
            </a:extLst>
          </p:cNvPr>
          <p:cNvSpPr txBox="1"/>
          <p:nvPr/>
        </p:nvSpPr>
        <p:spPr>
          <a:xfrm>
            <a:off x="1622286" y="8458200"/>
            <a:ext cx="21009113" cy="654050"/>
          </a:xfrm>
          <a:prstGeom prst="rect">
            <a:avLst/>
          </a:prstGeom>
        </p:spPr>
        <p:txBody>
          <a:bodyPr rtlCol="0" anchor="t"/>
          <a:lstStyle/>
          <a:p>
            <a:pPr marL="342900" marR="0" lvl="1" indent="-342900" algn="l" defTabSz="914400" rtl="0" eaLnBrk="1" fontAlgn="auto" latinLnBrk="0" hangingPunct="1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Char char="●"/>
              <a:tabLst/>
              <a:defRPr/>
            </a:pPr>
            <a:r>
              <a:rPr kumimoji="0" lang="ko-KR" altLang="en-US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맑은 고딕" panose="020B0503020000020004" pitchFamily="50" charset="-127"/>
                <a:cs typeface="+mn-cs"/>
              </a:rPr>
              <a:t>첫째 줄에 수의 개수 </a:t>
            </a:r>
            <a:r>
              <a:rPr kumimoji="0" lang="en-US" altLang="ko-KR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맑은 고딕" panose="020B0503020000020004" pitchFamily="50" charset="-127"/>
                <a:cs typeface="+mn-cs"/>
              </a:rPr>
              <a:t>N(1 ≤ N ≤ 1,000,000)</a:t>
            </a:r>
            <a:r>
              <a:rPr kumimoji="0" lang="ko-KR" altLang="en-US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맑은 고딕" panose="020B0503020000020004" pitchFamily="50" charset="-127"/>
                <a:cs typeface="+mn-cs"/>
              </a:rPr>
              <a:t>이 주어진다</a:t>
            </a:r>
            <a:r>
              <a:rPr kumimoji="0" lang="en-US" altLang="ko-KR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맑은 고딕" panose="020B0503020000020004" pitchFamily="50" charset="-127"/>
                <a:cs typeface="+mn-cs"/>
              </a:rPr>
              <a:t>. </a:t>
            </a:r>
            <a:r>
              <a:rPr kumimoji="0" lang="ko-KR" altLang="en-US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맑은 고딕" panose="020B0503020000020004" pitchFamily="50" charset="-127"/>
                <a:cs typeface="+mn-cs"/>
              </a:rPr>
              <a:t>둘째 줄부터 </a:t>
            </a:r>
            <a:r>
              <a:rPr kumimoji="0" lang="en-US" altLang="ko-KR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맑은 고딕" panose="020B0503020000020004" pitchFamily="50" charset="-127"/>
                <a:cs typeface="+mn-cs"/>
              </a:rPr>
              <a:t>N</a:t>
            </a:r>
            <a:r>
              <a:rPr kumimoji="0" lang="ko-KR" altLang="en-US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맑은 고딕" panose="020B0503020000020004" pitchFamily="50" charset="-127"/>
                <a:cs typeface="+mn-cs"/>
              </a:rPr>
              <a:t>개의 줄에는 수가 주어진다</a:t>
            </a:r>
            <a:r>
              <a:rPr kumimoji="0" lang="en-US" altLang="ko-KR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맑은 고딕" panose="020B0503020000020004" pitchFamily="50" charset="-127"/>
                <a:cs typeface="+mn-cs"/>
              </a:rPr>
              <a:t>. </a:t>
            </a:r>
          </a:p>
          <a:p>
            <a:pPr marL="0" marR="0" lvl="1" algn="l" defTabSz="914400" rtl="0" eaLnBrk="1" fontAlgn="auto" latinLnBrk="0" hangingPunct="1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r>
              <a:rPr lang="en-US" altLang="ko-KR" sz="2800" spc="-144" dirty="0">
                <a:solidFill>
                  <a:srgbClr val="000000"/>
                </a:solidFill>
                <a:latin typeface="Pretendard Light"/>
                <a:ea typeface="맑은 고딕" panose="020B0503020000020004" pitchFamily="50" charset="-127"/>
              </a:rPr>
              <a:t>      </a:t>
            </a:r>
            <a:r>
              <a:rPr kumimoji="0" lang="ko-KR" altLang="en-US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맑은 고딕" panose="020B0503020000020004" pitchFamily="50" charset="-127"/>
                <a:cs typeface="+mn-cs"/>
              </a:rPr>
              <a:t>이 수는 절댓값이 </a:t>
            </a:r>
            <a:r>
              <a:rPr kumimoji="0" lang="en-US" altLang="ko-KR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맑은 고딕" panose="020B0503020000020004" pitchFamily="50" charset="-127"/>
                <a:cs typeface="+mn-cs"/>
              </a:rPr>
              <a:t>1,000,000</a:t>
            </a:r>
            <a:r>
              <a:rPr kumimoji="0" lang="ko-KR" altLang="en-US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맑은 고딕" panose="020B0503020000020004" pitchFamily="50" charset="-127"/>
                <a:cs typeface="+mn-cs"/>
              </a:rPr>
              <a:t>보다 작거나 같은 정수이다</a:t>
            </a:r>
            <a:r>
              <a:rPr kumimoji="0" lang="en-US" altLang="ko-KR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맑은 고딕" panose="020B0503020000020004" pitchFamily="50" charset="-127"/>
                <a:cs typeface="+mn-cs"/>
              </a:rPr>
              <a:t>. </a:t>
            </a:r>
            <a:r>
              <a:rPr kumimoji="0" lang="ko-KR" altLang="en-US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맑은 고딕" panose="020B0503020000020004" pitchFamily="50" charset="-127"/>
                <a:cs typeface="+mn-cs"/>
              </a:rPr>
              <a:t>수는 중복되지 않는다</a:t>
            </a:r>
            <a:r>
              <a:rPr kumimoji="0" lang="en-US" altLang="ko-KR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맑은 고딕" panose="020B0503020000020004" pitchFamily="50" charset="-127"/>
                <a:cs typeface="+mn-cs"/>
              </a:rPr>
              <a:t>.</a:t>
            </a: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5A9D5CBC-AEFF-DEFB-2FCB-439F8AE93CCA}"/>
              </a:ext>
            </a:extLst>
          </p:cNvPr>
          <p:cNvSpPr txBox="1"/>
          <p:nvPr/>
        </p:nvSpPr>
        <p:spPr>
          <a:xfrm>
            <a:off x="3048000" y="4051300"/>
            <a:ext cx="17830800" cy="1511300"/>
          </a:xfrm>
          <a:prstGeom prst="rect">
            <a:avLst/>
          </a:prstGeom>
        </p:spPr>
        <p:txBody>
          <a:bodyPr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N</a:t>
            </a:r>
            <a:r>
              <a:rPr kumimoji="0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개의 수가 주어졌을 때</a:t>
            </a:r>
            <a:r>
              <a:rPr kumimoji="0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, </a:t>
            </a:r>
          </a:p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이를 오름차순으로 정렬하는 프로그램을 작성하시오</a:t>
            </a:r>
            <a:r>
              <a:rPr kumimoji="0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.</a:t>
            </a:r>
          </a:p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266" b="1" i="0" u="none" strike="noStrike" kern="1200" cap="none" spc="-256" normalizeH="0" baseline="0" noProof="0" dirty="0">
              <a:ln>
                <a:noFill/>
              </a:ln>
              <a:solidFill>
                <a:srgbClr val="282828"/>
              </a:solidFill>
              <a:effectLst/>
              <a:uLnTx/>
              <a:uFillTx/>
              <a:latin typeface="Pretendard Medium"/>
              <a:ea typeface="+mn-ea"/>
              <a:cs typeface="+mn-cs"/>
            </a:endParaRP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BCD6AEFC-43EB-5A9E-D2A8-7E2716FC75CE}"/>
              </a:ext>
            </a:extLst>
          </p:cNvPr>
          <p:cNvSpPr txBox="1"/>
          <p:nvPr/>
        </p:nvSpPr>
        <p:spPr>
          <a:xfrm>
            <a:off x="990600" y="12065000"/>
            <a:ext cx="4292600" cy="4953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-168" normalizeH="0" baseline="0" noProof="0" dirty="0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Calibri"/>
                <a:ea typeface="S-Core Dream 3 Light"/>
                <a:cs typeface="+mn-cs"/>
              </a:rPr>
              <a:t>메모리</a:t>
            </a:r>
            <a:r>
              <a:rPr kumimoji="0" lang="en-US" sz="2800" b="1" i="0" u="none" strike="noStrike" kern="1200" cap="none" spc="-168" normalizeH="0" baseline="0" noProof="0" dirty="0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S-Core Dream 3 Light"/>
                <a:ea typeface="+mn-ea"/>
                <a:cs typeface="+mn-cs"/>
              </a:rPr>
              <a:t> </a:t>
            </a:r>
            <a:r>
              <a:rPr kumimoji="0" lang="ko-KR" altLang="en-US" sz="2800" b="1" i="0" u="none" strike="noStrike" kern="1200" cap="none" spc="-168" normalizeH="0" baseline="0" noProof="0" dirty="0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Calibri"/>
                <a:ea typeface="S-Core Dream 3 Light"/>
                <a:cs typeface="+mn-cs"/>
              </a:rPr>
              <a:t>제한</a:t>
            </a:r>
            <a:r>
              <a:rPr kumimoji="0" lang="en-US" sz="2800" b="1" i="0" u="none" strike="noStrike" kern="1200" cap="none" spc="-168" normalizeH="0" baseline="0" noProof="0" dirty="0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S-Core Dream 3 Light"/>
                <a:ea typeface="+mn-ea"/>
                <a:cs typeface="+mn-cs"/>
              </a:rPr>
              <a:t>: </a:t>
            </a:r>
            <a:r>
              <a:rPr lang="en-US" sz="2800" b="1" spc="-168" dirty="0">
                <a:solidFill>
                  <a:srgbClr val="0F0F0F"/>
                </a:solidFill>
                <a:latin typeface="S-Core Dream 3 Light"/>
              </a:rPr>
              <a:t>256</a:t>
            </a:r>
            <a:r>
              <a:rPr kumimoji="0" lang="en-US" sz="2800" b="1" i="0" u="none" strike="noStrike" kern="1200" cap="none" spc="-168" normalizeH="0" baseline="0" noProof="0" dirty="0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S-Core Dream 3 Light"/>
                <a:ea typeface="+mn-ea"/>
                <a:cs typeface="+mn-cs"/>
              </a:rPr>
              <a:t> MB</a:t>
            </a:r>
          </a:p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1" i="0" u="none" strike="noStrike" kern="1200" cap="none" spc="-168" normalizeH="0" baseline="0" noProof="0" dirty="0">
              <a:ln>
                <a:noFill/>
              </a:ln>
              <a:solidFill>
                <a:srgbClr val="0F0F0F"/>
              </a:solidFill>
              <a:effectLst/>
              <a:uLnTx/>
              <a:uFillTx/>
              <a:latin typeface="S-Core Dream 3 Light"/>
              <a:ea typeface="+mn-ea"/>
              <a:cs typeface="+mn-cs"/>
            </a:endParaRP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3FE0C5EC-A33F-F129-29F1-A45D3CD1FB67}"/>
              </a:ext>
            </a:extLst>
          </p:cNvPr>
          <p:cNvSpPr txBox="1"/>
          <p:nvPr/>
        </p:nvSpPr>
        <p:spPr>
          <a:xfrm>
            <a:off x="5626100" y="12065000"/>
            <a:ext cx="4292600" cy="4953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-168" normalizeH="0" baseline="0" noProof="0" dirty="0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Calibri"/>
                <a:ea typeface="S-Core Dream 3 Light"/>
                <a:cs typeface="+mn-cs"/>
              </a:rPr>
              <a:t>시간</a:t>
            </a:r>
            <a:r>
              <a:rPr kumimoji="0" lang="en-US" sz="2800" b="1" i="0" u="none" strike="noStrike" kern="1200" cap="none" spc="-168" normalizeH="0" baseline="0" noProof="0" dirty="0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S-Core Dream 3 Light"/>
                <a:ea typeface="+mn-ea"/>
                <a:cs typeface="+mn-cs"/>
              </a:rPr>
              <a:t> </a:t>
            </a:r>
            <a:r>
              <a:rPr kumimoji="0" lang="ko-KR" altLang="en-US" sz="2800" b="1" i="0" u="none" strike="noStrike" kern="1200" cap="none" spc="-168" normalizeH="0" baseline="0" noProof="0" dirty="0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Calibri"/>
                <a:ea typeface="S-Core Dream 3 Light"/>
                <a:cs typeface="+mn-cs"/>
              </a:rPr>
              <a:t>제한</a:t>
            </a:r>
            <a:r>
              <a:rPr kumimoji="0" lang="en-US" sz="2800" b="1" i="0" u="none" strike="noStrike" kern="1200" cap="none" spc="-168" normalizeH="0" baseline="0" noProof="0" dirty="0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S-Core Dream 3 Light"/>
                <a:ea typeface="+mn-ea"/>
                <a:cs typeface="+mn-cs"/>
              </a:rPr>
              <a:t>: </a:t>
            </a:r>
            <a:r>
              <a:rPr lang="en-US" sz="2800" b="1" spc="-168" dirty="0">
                <a:solidFill>
                  <a:srgbClr val="0F0F0F"/>
                </a:solidFill>
                <a:latin typeface="S-Core Dream 3 Light"/>
                <a:ea typeface="맑은 고딕" panose="020B0503020000020004" pitchFamily="50" charset="-127"/>
              </a:rPr>
              <a:t>2</a:t>
            </a:r>
            <a:r>
              <a:rPr kumimoji="0" lang="en-US" altLang="ko-KR" sz="2800" b="1" i="0" u="none" strike="noStrike" kern="1200" cap="none" spc="-168" normalizeH="0" baseline="0" noProof="0" dirty="0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S-Core Dream 3 Light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2800" b="1" i="0" u="none" strike="noStrike" kern="1200" cap="none" spc="-168" normalizeH="0" baseline="0" noProof="0" dirty="0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S-Core Dream 3 Light"/>
                <a:ea typeface="맑은 고딕" panose="020B0503020000020004" pitchFamily="50" charset="-127"/>
                <a:cs typeface="+mn-cs"/>
              </a:rPr>
              <a:t>초</a:t>
            </a:r>
          </a:p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1" i="0" u="none" strike="noStrike" kern="1200" cap="none" spc="-168" normalizeH="0" baseline="0" noProof="0" dirty="0">
              <a:ln>
                <a:noFill/>
              </a:ln>
              <a:solidFill>
                <a:srgbClr val="0F0F0F"/>
              </a:solidFill>
              <a:effectLst/>
              <a:uLnTx/>
              <a:uFillTx/>
              <a:latin typeface="S-Core Dream 3 Light"/>
              <a:ea typeface="+mn-ea"/>
              <a:cs typeface="+mn-cs"/>
            </a:endParaRPr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A34C6D03-0388-6674-4089-9536F84DBFBA}"/>
              </a:ext>
            </a:extLst>
          </p:cNvPr>
          <p:cNvSpPr txBox="1"/>
          <p:nvPr/>
        </p:nvSpPr>
        <p:spPr>
          <a:xfrm>
            <a:off x="10477500" y="12065000"/>
            <a:ext cx="4292600" cy="4953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-168" normalizeH="0" baseline="0" noProof="0" dirty="0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Calibri"/>
                <a:ea typeface="S-Core Dream 3 Light"/>
                <a:cs typeface="+mn-cs"/>
              </a:rPr>
              <a:t>난이도</a:t>
            </a:r>
            <a:r>
              <a:rPr kumimoji="0" lang="en-US" sz="2800" b="1" i="0" u="none" strike="noStrike" kern="1200" cap="none" spc="-168" normalizeH="0" baseline="0" noProof="0" dirty="0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S-Core Dream 3 Light"/>
                <a:ea typeface="+mn-ea"/>
                <a:cs typeface="+mn-cs"/>
              </a:rPr>
              <a:t>: </a:t>
            </a:r>
            <a:r>
              <a:rPr kumimoji="0" lang="ko-KR" altLang="en-US" sz="2800" b="1" i="0" u="none" strike="noStrike" kern="1200" cap="none" spc="-168" normalizeH="0" baseline="0" noProof="0" dirty="0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S-Core Dream 3 Light"/>
                <a:ea typeface="맑은 고딕" panose="020B0503020000020004" pitchFamily="50" charset="-127"/>
                <a:cs typeface="+mn-cs"/>
              </a:rPr>
              <a:t>실버 </a:t>
            </a:r>
            <a:r>
              <a:rPr kumimoji="0" lang="en-US" altLang="ko-KR" sz="2800" b="1" i="0" u="none" strike="noStrike" kern="1200" cap="none" spc="-168" normalizeH="0" baseline="0" noProof="0" dirty="0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S-Core Dream 3 Light"/>
                <a:ea typeface="맑은 고딕" panose="020B0503020000020004" pitchFamily="50" charset="-127"/>
                <a:cs typeface="+mn-cs"/>
              </a:rPr>
              <a:t>Ⅴ</a:t>
            </a:r>
            <a:endParaRPr kumimoji="0" lang="en-US" sz="2800" b="1" i="0" u="none" strike="noStrike" kern="1200" cap="none" spc="-168" normalizeH="0" baseline="0" noProof="0" dirty="0">
              <a:ln>
                <a:noFill/>
              </a:ln>
              <a:solidFill>
                <a:srgbClr val="0F0F0F"/>
              </a:solidFill>
              <a:effectLst/>
              <a:uLnTx/>
              <a:uFillTx/>
              <a:latin typeface="S-Core Dream 3 Light"/>
              <a:ea typeface="+mn-ea"/>
              <a:cs typeface="+mn-cs"/>
            </a:endParaRP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71031847-5D59-A8A0-33EA-39F86B59CCBA}"/>
              </a:ext>
            </a:extLst>
          </p:cNvPr>
          <p:cNvSpPr txBox="1"/>
          <p:nvPr/>
        </p:nvSpPr>
        <p:spPr>
          <a:xfrm>
            <a:off x="10102850" y="1485900"/>
            <a:ext cx="2908300" cy="800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문제</a:t>
            </a:r>
            <a:r>
              <a:rPr kumimoji="0" 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-Core Dream 4 Regular"/>
                <a:ea typeface="+mn-ea"/>
                <a:cs typeface="+mn-cs"/>
              </a:rPr>
              <a:t> </a:t>
            </a:r>
            <a:endParaRPr kumimoji="0" lang="ko-KR" altLang="en-US" sz="4533" b="0" i="0" u="none" strike="noStrike" kern="1200" cap="none" spc="-272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S-Core Dream 4 Regular"/>
              <a:cs typeface="+mn-cs"/>
            </a:endParaRPr>
          </a:p>
        </p:txBody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2240BF10-5C73-C0B3-DDE9-2C2892C07672}"/>
              </a:ext>
            </a:extLst>
          </p:cNvPr>
          <p:cNvSpPr txBox="1"/>
          <p:nvPr/>
        </p:nvSpPr>
        <p:spPr>
          <a:xfrm>
            <a:off x="914400" y="876300"/>
            <a:ext cx="18275300" cy="6223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466" b="0" i="0" u="none" strike="noStrike" kern="1200" cap="none" spc="-208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-Core Dream 4 Regular"/>
                <a:ea typeface="+mn-ea"/>
                <a:cs typeface="+mn-cs"/>
              </a:rPr>
              <a:t>2751. </a:t>
            </a:r>
            <a:r>
              <a:rPr kumimoji="0" lang="ko-KR" altLang="en-US" sz="3466" b="0" i="0" u="none" strike="noStrike" kern="1200" cap="none" spc="-208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-Core Dream 4 Regular"/>
                <a:ea typeface="+mn-ea"/>
                <a:cs typeface="+mn-cs"/>
              </a:rPr>
              <a:t>수 정렬하기</a:t>
            </a:r>
            <a:r>
              <a:rPr kumimoji="0" lang="en-US" altLang="ko-KR" sz="3466" b="0" i="0" u="none" strike="noStrike" kern="1200" cap="none" spc="-208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-Core Dream 4 Regular"/>
                <a:ea typeface="+mn-ea"/>
                <a:cs typeface="+mn-cs"/>
              </a:rPr>
              <a:t>2 </a:t>
            </a:r>
            <a:endParaRPr kumimoji="0" lang="ko-KR" altLang="en-US" sz="3466" b="0" i="0" u="none" strike="noStrike" kern="1200" cap="none" spc="-208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S-Core Dream 4 Regular"/>
              <a:cs typeface="+mn-cs"/>
            </a:endParaRPr>
          </a:p>
        </p:txBody>
      </p:sp>
      <p:pic>
        <p:nvPicPr>
          <p:cNvPr id="19" name="Picture 19">
            <a:extLst>
              <a:ext uri="{FF2B5EF4-FFF2-40B4-BE49-F238E27FC236}">
                <a16:creationId xmlns:a16="http://schemas.microsoft.com/office/drawing/2014/main" id="{40DD4CE4-4B0A-FB06-2C55-807BA30AB16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87900" y="1155700"/>
            <a:ext cx="18465800" cy="25400"/>
          </a:xfrm>
          <a:prstGeom prst="rect">
            <a:avLst/>
          </a:prstGeom>
        </p:spPr>
      </p:pic>
      <p:pic>
        <p:nvPicPr>
          <p:cNvPr id="20" name="Picture 20">
            <a:extLst>
              <a:ext uri="{FF2B5EF4-FFF2-40B4-BE49-F238E27FC236}">
                <a16:creationId xmlns:a16="http://schemas.microsoft.com/office/drawing/2014/main" id="{D6D3F18E-E0E8-97C5-915A-EB7625E765F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4700" y="13182600"/>
            <a:ext cx="22479000" cy="25400"/>
          </a:xfrm>
          <a:prstGeom prst="rect">
            <a:avLst/>
          </a:prstGeom>
        </p:spPr>
      </p:pic>
      <p:pic>
        <p:nvPicPr>
          <p:cNvPr id="26" name="Picture 7">
            <a:extLst>
              <a:ext uri="{FF2B5EF4-FFF2-40B4-BE49-F238E27FC236}">
                <a16:creationId xmlns:a16="http://schemas.microsoft.com/office/drawing/2014/main" id="{24A5884D-E167-EE9C-6E24-0E8360EC4F7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01304" y="7848600"/>
            <a:ext cx="1485900" cy="671708"/>
          </a:xfrm>
          <a:prstGeom prst="rect">
            <a:avLst/>
          </a:prstGeom>
        </p:spPr>
      </p:pic>
      <p:sp>
        <p:nvSpPr>
          <p:cNvPr id="27" name="TextBox 11">
            <a:extLst>
              <a:ext uri="{FF2B5EF4-FFF2-40B4-BE49-F238E27FC236}">
                <a16:creationId xmlns:a16="http://schemas.microsoft.com/office/drawing/2014/main" id="{1731FC38-37D8-B5DE-E382-937EDBA79AE1}"/>
              </a:ext>
            </a:extLst>
          </p:cNvPr>
          <p:cNvSpPr txBox="1"/>
          <p:nvPr/>
        </p:nvSpPr>
        <p:spPr>
          <a:xfrm>
            <a:off x="394804" y="7911404"/>
            <a:ext cx="3898900" cy="4699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643" spc="-159" dirty="0">
                <a:solidFill>
                  <a:srgbClr val="FFFFFF"/>
                </a:solidFill>
                <a:latin typeface="Calibri"/>
                <a:ea typeface="S-Core Dream 4 Regular"/>
              </a:rPr>
              <a:t>입</a:t>
            </a:r>
            <a:r>
              <a:rPr kumimoji="0" lang="en" sz="2643" b="0" i="0" u="none" strike="noStrike" kern="1200" cap="none" spc="-159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력</a:t>
            </a:r>
          </a:p>
        </p:txBody>
      </p:sp>
      <p:sp>
        <p:nvSpPr>
          <p:cNvPr id="21" name="TextBox 9">
            <a:extLst>
              <a:ext uri="{FF2B5EF4-FFF2-40B4-BE49-F238E27FC236}">
                <a16:creationId xmlns:a16="http://schemas.microsoft.com/office/drawing/2014/main" id="{BF6D26A1-EC5D-AC5A-1656-8EAB4F8620A4}"/>
              </a:ext>
            </a:extLst>
          </p:cNvPr>
          <p:cNvSpPr txBox="1"/>
          <p:nvPr/>
        </p:nvSpPr>
        <p:spPr>
          <a:xfrm>
            <a:off x="1608482" y="10547350"/>
            <a:ext cx="21009113" cy="654050"/>
          </a:xfrm>
          <a:prstGeom prst="rect">
            <a:avLst/>
          </a:prstGeom>
        </p:spPr>
        <p:txBody>
          <a:bodyPr rtlCol="0" anchor="t"/>
          <a:lstStyle/>
          <a:p>
            <a:pPr marL="342900" marR="0" lvl="1" indent="-342900" algn="l" defTabSz="914400" rtl="0" eaLnBrk="1" fontAlgn="auto" latinLnBrk="0" hangingPunct="1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Char char="●"/>
              <a:tabLst/>
              <a:defRPr/>
            </a:pPr>
            <a:r>
              <a:rPr kumimoji="0" lang="ko-KR" altLang="en-US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맑은 고딕" panose="020B0503020000020004" pitchFamily="50" charset="-127"/>
                <a:cs typeface="+mn-cs"/>
              </a:rPr>
              <a:t>첫째 줄부터 </a:t>
            </a:r>
            <a:r>
              <a:rPr kumimoji="0" lang="en-US" altLang="ko-KR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맑은 고딕" panose="020B0503020000020004" pitchFamily="50" charset="-127"/>
                <a:cs typeface="+mn-cs"/>
              </a:rPr>
              <a:t>N</a:t>
            </a:r>
            <a:r>
              <a:rPr kumimoji="0" lang="ko-KR" altLang="en-US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맑은 고딕" panose="020B0503020000020004" pitchFamily="50" charset="-127"/>
                <a:cs typeface="+mn-cs"/>
              </a:rPr>
              <a:t>개의 줄에 오름차순으로 정렬한 결과를 한 줄에 하나씩 출력한다</a:t>
            </a:r>
            <a:r>
              <a:rPr kumimoji="0" lang="en-US" altLang="ko-KR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맑은 고딕" panose="020B0503020000020004" pitchFamily="50" charset="-127"/>
                <a:cs typeface="+mn-cs"/>
              </a:rPr>
              <a:t>.</a:t>
            </a:r>
          </a:p>
        </p:txBody>
      </p:sp>
      <p:pic>
        <p:nvPicPr>
          <p:cNvPr id="22" name="Picture 7">
            <a:extLst>
              <a:ext uri="{FF2B5EF4-FFF2-40B4-BE49-F238E27FC236}">
                <a16:creationId xmlns:a16="http://schemas.microsoft.com/office/drawing/2014/main" id="{522480C5-B3B8-EF34-20B9-0295CE842F6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87500" y="9709150"/>
            <a:ext cx="1485900" cy="671708"/>
          </a:xfrm>
          <a:prstGeom prst="rect">
            <a:avLst/>
          </a:prstGeom>
        </p:spPr>
      </p:pic>
      <p:sp>
        <p:nvSpPr>
          <p:cNvPr id="23" name="TextBox 11">
            <a:extLst>
              <a:ext uri="{FF2B5EF4-FFF2-40B4-BE49-F238E27FC236}">
                <a16:creationId xmlns:a16="http://schemas.microsoft.com/office/drawing/2014/main" id="{6F24F40E-8E5D-0457-E7A9-AF95C84BC2F6}"/>
              </a:ext>
            </a:extLst>
          </p:cNvPr>
          <p:cNvSpPr txBox="1"/>
          <p:nvPr/>
        </p:nvSpPr>
        <p:spPr>
          <a:xfrm>
            <a:off x="381000" y="9771954"/>
            <a:ext cx="3898900" cy="4699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643" b="0" i="0" u="none" strike="noStrike" kern="1200" cap="none" spc="-159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출력</a:t>
            </a:r>
          </a:p>
        </p:txBody>
      </p:sp>
    </p:spTree>
    <p:extLst>
      <p:ext uri="{BB962C8B-B14F-4D97-AF65-F5344CB8AC3E}">
        <p14:creationId xmlns:p14="http://schemas.microsoft.com/office/powerpoint/2010/main" val="24331345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0F0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AE93187-4047-44F6-C31B-355E84D712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EDD76D06-44F6-811D-B49E-B035935F6CF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>
            <a:off x="1168400" y="7620696"/>
            <a:ext cx="21704300" cy="4037904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2C2F238B-AACB-FD7C-6429-B33AC060ACC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60000"/>
          </a:blip>
          <a:stretch>
            <a:fillRect/>
          </a:stretch>
        </p:blipFill>
        <p:spPr>
          <a:xfrm>
            <a:off x="1168400" y="12026900"/>
            <a:ext cx="3937000" cy="6223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2A0D34F4-1C1E-7E9D-B6EA-493C66A1A1E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60000"/>
          </a:blip>
          <a:stretch>
            <a:fillRect/>
          </a:stretch>
        </p:blipFill>
        <p:spPr>
          <a:xfrm>
            <a:off x="5803900" y="12026900"/>
            <a:ext cx="3937000" cy="6223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C6AB7541-2F8A-DC2E-606A-0D18B213DF79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60000"/>
          </a:blip>
          <a:stretch>
            <a:fillRect/>
          </a:stretch>
        </p:blipFill>
        <p:spPr>
          <a:xfrm>
            <a:off x="10668000" y="12026900"/>
            <a:ext cx="3937000" cy="6223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60D5CD56-997C-D3ED-236E-95C0BED93E1A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83000"/>
          </a:blip>
          <a:stretch>
            <a:fillRect/>
          </a:stretch>
        </p:blipFill>
        <p:spPr>
          <a:xfrm>
            <a:off x="1168400" y="2603500"/>
            <a:ext cx="21704300" cy="4457004"/>
          </a:xfrm>
          <a:prstGeom prst="rect">
            <a:avLst/>
          </a:prstGeom>
        </p:spPr>
      </p:pic>
      <p:sp>
        <p:nvSpPr>
          <p:cNvPr id="9" name="TextBox 9">
            <a:extLst>
              <a:ext uri="{FF2B5EF4-FFF2-40B4-BE49-F238E27FC236}">
                <a16:creationId xmlns:a16="http://schemas.microsoft.com/office/drawing/2014/main" id="{0FBE61F7-2416-18ED-8556-1330E88E708B}"/>
              </a:ext>
            </a:extLst>
          </p:cNvPr>
          <p:cNvSpPr txBox="1"/>
          <p:nvPr/>
        </p:nvSpPr>
        <p:spPr>
          <a:xfrm>
            <a:off x="1622286" y="8458200"/>
            <a:ext cx="21009113" cy="654050"/>
          </a:xfrm>
          <a:prstGeom prst="rect">
            <a:avLst/>
          </a:prstGeom>
        </p:spPr>
        <p:txBody>
          <a:bodyPr rtlCol="0" anchor="t"/>
          <a:lstStyle/>
          <a:p>
            <a:pPr marL="342900" marR="0" lvl="1" indent="-342900" algn="l" defTabSz="914400" rtl="0" eaLnBrk="1" fontAlgn="auto" latinLnBrk="0" hangingPunct="1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Char char="●"/>
              <a:tabLst/>
              <a:defRPr/>
            </a:pPr>
            <a:r>
              <a:rPr kumimoji="0" lang="ko-KR" altLang="en-US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맑은 고딕" panose="020B0503020000020004" pitchFamily="50" charset="-127"/>
                <a:cs typeface="+mn-cs"/>
              </a:rPr>
              <a:t>첫째 줄에 수의 개수 </a:t>
            </a:r>
            <a:r>
              <a:rPr kumimoji="0" lang="en-US" altLang="ko-KR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맑은 고딕" panose="020B0503020000020004" pitchFamily="50" charset="-127"/>
                <a:cs typeface="+mn-cs"/>
              </a:rPr>
              <a:t>N(1 ≤ N ≤ 10,000,000)</a:t>
            </a:r>
            <a:r>
              <a:rPr kumimoji="0" lang="ko-KR" altLang="en-US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맑은 고딕" panose="020B0503020000020004" pitchFamily="50" charset="-127"/>
                <a:cs typeface="+mn-cs"/>
              </a:rPr>
              <a:t>이 주어진다</a:t>
            </a:r>
            <a:r>
              <a:rPr kumimoji="0" lang="en-US" altLang="ko-KR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맑은 고딕" panose="020B0503020000020004" pitchFamily="50" charset="-127"/>
                <a:cs typeface="+mn-cs"/>
              </a:rPr>
              <a:t>. </a:t>
            </a:r>
            <a:r>
              <a:rPr kumimoji="0" lang="ko-KR" altLang="en-US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맑은 고딕" panose="020B0503020000020004" pitchFamily="50" charset="-127"/>
                <a:cs typeface="+mn-cs"/>
              </a:rPr>
              <a:t>둘째 줄부터 </a:t>
            </a:r>
            <a:r>
              <a:rPr kumimoji="0" lang="en-US" altLang="ko-KR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맑은 고딕" panose="020B0503020000020004" pitchFamily="50" charset="-127"/>
                <a:cs typeface="+mn-cs"/>
              </a:rPr>
              <a:t>N</a:t>
            </a:r>
            <a:r>
              <a:rPr kumimoji="0" lang="ko-KR" altLang="en-US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맑은 고딕" panose="020B0503020000020004" pitchFamily="50" charset="-127"/>
                <a:cs typeface="+mn-cs"/>
              </a:rPr>
              <a:t>개의 줄에는 수가 주어진다</a:t>
            </a:r>
            <a:r>
              <a:rPr kumimoji="0" lang="en-US" altLang="ko-KR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맑은 고딕" panose="020B0503020000020004" pitchFamily="50" charset="-127"/>
                <a:cs typeface="+mn-cs"/>
              </a:rPr>
              <a:t>. </a:t>
            </a:r>
          </a:p>
          <a:p>
            <a:pPr marL="0" marR="0" lvl="1" algn="l" defTabSz="914400" rtl="0" eaLnBrk="1" fontAlgn="auto" latinLnBrk="0" hangingPunct="1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r>
              <a:rPr kumimoji="0" lang="en-US" altLang="ko-KR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맑은 고딕" panose="020B0503020000020004" pitchFamily="50" charset="-127"/>
                <a:cs typeface="+mn-cs"/>
              </a:rPr>
              <a:t>      </a:t>
            </a:r>
            <a:r>
              <a:rPr kumimoji="0" lang="ko-KR" altLang="en-US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맑은 고딕" panose="020B0503020000020004" pitchFamily="50" charset="-127"/>
                <a:cs typeface="+mn-cs"/>
              </a:rPr>
              <a:t>이 수는 </a:t>
            </a:r>
            <a:r>
              <a:rPr kumimoji="0" lang="en-US" altLang="ko-KR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맑은 고딕" panose="020B0503020000020004" pitchFamily="50" charset="-127"/>
                <a:cs typeface="+mn-cs"/>
              </a:rPr>
              <a:t>10,000</a:t>
            </a:r>
            <a:r>
              <a:rPr kumimoji="0" lang="ko-KR" altLang="en-US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맑은 고딕" panose="020B0503020000020004" pitchFamily="50" charset="-127"/>
                <a:cs typeface="+mn-cs"/>
              </a:rPr>
              <a:t>보다 작거나 같은 자연수이다</a:t>
            </a:r>
            <a:r>
              <a:rPr kumimoji="0" lang="en-US" altLang="ko-KR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맑은 고딕" panose="020B0503020000020004" pitchFamily="50" charset="-127"/>
                <a:cs typeface="+mn-cs"/>
              </a:rPr>
              <a:t>.</a:t>
            </a: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CDF47CD6-13C4-F0AA-0F7E-9B86EF5BC728}"/>
              </a:ext>
            </a:extLst>
          </p:cNvPr>
          <p:cNvSpPr txBox="1"/>
          <p:nvPr/>
        </p:nvSpPr>
        <p:spPr>
          <a:xfrm>
            <a:off x="3048000" y="4051300"/>
            <a:ext cx="17830800" cy="1511300"/>
          </a:xfrm>
          <a:prstGeom prst="rect">
            <a:avLst/>
          </a:prstGeom>
        </p:spPr>
        <p:txBody>
          <a:bodyPr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N</a:t>
            </a:r>
            <a:r>
              <a:rPr kumimoji="0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개의 수가 주어졌을 때</a:t>
            </a:r>
            <a:r>
              <a:rPr kumimoji="0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, </a:t>
            </a:r>
          </a:p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이를 오름차순으로 정렬하는 프로그램을 작성하시오</a:t>
            </a:r>
            <a:r>
              <a:rPr kumimoji="0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.</a:t>
            </a:r>
          </a:p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266" b="1" i="0" u="none" strike="noStrike" kern="1200" cap="none" spc="-256" normalizeH="0" baseline="0" noProof="0" dirty="0">
              <a:ln>
                <a:noFill/>
              </a:ln>
              <a:solidFill>
                <a:srgbClr val="282828"/>
              </a:solidFill>
              <a:effectLst/>
              <a:uLnTx/>
              <a:uFillTx/>
              <a:latin typeface="Pretendard Medium"/>
              <a:ea typeface="+mn-ea"/>
              <a:cs typeface="+mn-cs"/>
            </a:endParaRP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F09CC052-FCA5-F49C-BD8D-3BF5CD051ED3}"/>
              </a:ext>
            </a:extLst>
          </p:cNvPr>
          <p:cNvSpPr txBox="1"/>
          <p:nvPr/>
        </p:nvSpPr>
        <p:spPr>
          <a:xfrm>
            <a:off x="990600" y="12065000"/>
            <a:ext cx="4292600" cy="4953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-168" normalizeH="0" baseline="0" noProof="0" dirty="0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Calibri"/>
                <a:ea typeface="S-Core Dream 3 Light"/>
                <a:cs typeface="+mn-cs"/>
              </a:rPr>
              <a:t>메모리</a:t>
            </a:r>
            <a:r>
              <a:rPr kumimoji="0" lang="en-US" sz="2800" b="1" i="0" u="none" strike="noStrike" kern="1200" cap="none" spc="-168" normalizeH="0" baseline="0" noProof="0" dirty="0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S-Core Dream 3 Light"/>
                <a:ea typeface="+mn-ea"/>
                <a:cs typeface="+mn-cs"/>
              </a:rPr>
              <a:t> </a:t>
            </a:r>
            <a:r>
              <a:rPr kumimoji="0" lang="ko-KR" altLang="en-US" sz="2800" b="1" i="0" u="none" strike="noStrike" kern="1200" cap="none" spc="-168" normalizeH="0" baseline="0" noProof="0" dirty="0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Calibri"/>
                <a:ea typeface="S-Core Dream 3 Light"/>
                <a:cs typeface="+mn-cs"/>
              </a:rPr>
              <a:t>제한</a:t>
            </a:r>
            <a:r>
              <a:rPr kumimoji="0" lang="en-US" sz="2800" b="1" i="0" u="none" strike="noStrike" kern="1200" cap="none" spc="-168" normalizeH="0" baseline="0" noProof="0" dirty="0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S-Core Dream 3 Light"/>
                <a:ea typeface="+mn-ea"/>
                <a:cs typeface="+mn-cs"/>
              </a:rPr>
              <a:t>: 512 MB</a:t>
            </a:r>
          </a:p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1" i="0" u="none" strike="noStrike" kern="1200" cap="none" spc="-168" normalizeH="0" baseline="0" noProof="0" dirty="0">
              <a:ln>
                <a:noFill/>
              </a:ln>
              <a:solidFill>
                <a:srgbClr val="0F0F0F"/>
              </a:solidFill>
              <a:effectLst/>
              <a:uLnTx/>
              <a:uFillTx/>
              <a:latin typeface="S-Core Dream 3 Light"/>
              <a:ea typeface="+mn-ea"/>
              <a:cs typeface="+mn-cs"/>
            </a:endParaRP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77D70422-FE63-1B41-8587-DAFBA66E4661}"/>
              </a:ext>
            </a:extLst>
          </p:cNvPr>
          <p:cNvSpPr txBox="1"/>
          <p:nvPr/>
        </p:nvSpPr>
        <p:spPr>
          <a:xfrm>
            <a:off x="5626100" y="12065000"/>
            <a:ext cx="4292600" cy="4953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-168" normalizeH="0" baseline="0" noProof="0" dirty="0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Calibri"/>
                <a:ea typeface="S-Core Dream 3 Light"/>
                <a:cs typeface="+mn-cs"/>
              </a:rPr>
              <a:t>시간</a:t>
            </a:r>
            <a:r>
              <a:rPr kumimoji="0" lang="en-US" sz="2800" b="1" i="0" u="none" strike="noStrike" kern="1200" cap="none" spc="-168" normalizeH="0" baseline="0" noProof="0" dirty="0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S-Core Dream 3 Light"/>
                <a:ea typeface="+mn-ea"/>
                <a:cs typeface="+mn-cs"/>
              </a:rPr>
              <a:t> </a:t>
            </a:r>
            <a:r>
              <a:rPr kumimoji="0" lang="ko-KR" altLang="en-US" sz="2800" b="1" i="0" u="none" strike="noStrike" kern="1200" cap="none" spc="-168" normalizeH="0" baseline="0" noProof="0" dirty="0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Calibri"/>
                <a:ea typeface="S-Core Dream 3 Light"/>
                <a:cs typeface="+mn-cs"/>
              </a:rPr>
              <a:t>제한</a:t>
            </a:r>
            <a:r>
              <a:rPr kumimoji="0" lang="en-US" sz="2800" b="1" i="0" u="none" strike="noStrike" kern="1200" cap="none" spc="-168" normalizeH="0" baseline="0" noProof="0" dirty="0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S-Core Dream 3 Light"/>
                <a:ea typeface="+mn-ea"/>
                <a:cs typeface="+mn-cs"/>
              </a:rPr>
              <a:t>: </a:t>
            </a:r>
            <a:r>
              <a:rPr kumimoji="0" lang="en-US" sz="2800" b="1" i="0" u="none" strike="noStrike" kern="1200" cap="none" spc="-168" normalizeH="0" baseline="0" noProof="0" dirty="0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S-Core Dream 3 Light"/>
                <a:ea typeface="맑은 고딕" panose="020B0503020000020004" pitchFamily="50" charset="-127"/>
                <a:cs typeface="+mn-cs"/>
              </a:rPr>
              <a:t>3</a:t>
            </a:r>
            <a:r>
              <a:rPr kumimoji="0" lang="en-US" altLang="ko-KR" sz="2800" b="1" i="0" u="none" strike="noStrike" kern="1200" cap="none" spc="-168" normalizeH="0" baseline="0" noProof="0" dirty="0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S-Core Dream 3 Light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2800" b="1" i="0" u="none" strike="noStrike" kern="1200" cap="none" spc="-168" normalizeH="0" baseline="0" noProof="0" dirty="0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S-Core Dream 3 Light"/>
                <a:ea typeface="맑은 고딕" panose="020B0503020000020004" pitchFamily="50" charset="-127"/>
                <a:cs typeface="+mn-cs"/>
              </a:rPr>
              <a:t>초</a:t>
            </a:r>
          </a:p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1" i="0" u="none" strike="noStrike" kern="1200" cap="none" spc="-168" normalizeH="0" baseline="0" noProof="0" dirty="0">
              <a:ln>
                <a:noFill/>
              </a:ln>
              <a:solidFill>
                <a:srgbClr val="0F0F0F"/>
              </a:solidFill>
              <a:effectLst/>
              <a:uLnTx/>
              <a:uFillTx/>
              <a:latin typeface="S-Core Dream 3 Light"/>
              <a:ea typeface="+mn-ea"/>
              <a:cs typeface="+mn-cs"/>
            </a:endParaRPr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3C3DE196-2B99-61E2-EED3-71ED0209D4B0}"/>
              </a:ext>
            </a:extLst>
          </p:cNvPr>
          <p:cNvSpPr txBox="1"/>
          <p:nvPr/>
        </p:nvSpPr>
        <p:spPr>
          <a:xfrm>
            <a:off x="10477500" y="12065000"/>
            <a:ext cx="4292600" cy="4953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-168" normalizeH="0" baseline="0" noProof="0" dirty="0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Calibri"/>
                <a:ea typeface="S-Core Dream 3 Light"/>
                <a:cs typeface="+mn-cs"/>
              </a:rPr>
              <a:t>난이도</a:t>
            </a:r>
            <a:r>
              <a:rPr kumimoji="0" lang="en-US" sz="2800" b="1" i="0" u="none" strike="noStrike" kern="1200" cap="none" spc="-168" normalizeH="0" baseline="0" noProof="0" dirty="0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S-Core Dream 3 Light"/>
                <a:ea typeface="+mn-ea"/>
                <a:cs typeface="+mn-cs"/>
              </a:rPr>
              <a:t>: </a:t>
            </a:r>
            <a:r>
              <a:rPr kumimoji="0" lang="ko-KR" altLang="en-US" sz="2800" b="1" i="0" u="none" strike="noStrike" kern="1200" cap="none" spc="-168" normalizeH="0" baseline="0" noProof="0" dirty="0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S-Core Dream 3 Light"/>
                <a:ea typeface="맑은 고딕" panose="020B0503020000020004" pitchFamily="50" charset="-127"/>
                <a:cs typeface="+mn-cs"/>
              </a:rPr>
              <a:t>실버 </a:t>
            </a:r>
            <a:r>
              <a:rPr kumimoji="0" lang="en-US" altLang="ko-KR" sz="2800" b="1" i="0" u="none" strike="noStrike" kern="1200" cap="none" spc="-168" normalizeH="0" baseline="0" noProof="0" dirty="0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S-Core Dream 3 Light"/>
                <a:ea typeface="맑은 고딕" panose="020B0503020000020004" pitchFamily="50" charset="-127"/>
                <a:cs typeface="+mn-cs"/>
              </a:rPr>
              <a:t>Ⅴ</a:t>
            </a:r>
            <a:endParaRPr kumimoji="0" lang="en-US" sz="2800" b="1" i="0" u="none" strike="noStrike" kern="1200" cap="none" spc="-168" normalizeH="0" baseline="0" noProof="0" dirty="0">
              <a:ln>
                <a:noFill/>
              </a:ln>
              <a:solidFill>
                <a:srgbClr val="0F0F0F"/>
              </a:solidFill>
              <a:effectLst/>
              <a:uLnTx/>
              <a:uFillTx/>
              <a:latin typeface="S-Core Dream 3 Light"/>
              <a:ea typeface="+mn-ea"/>
              <a:cs typeface="+mn-cs"/>
            </a:endParaRP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79C7F973-E914-2296-7D5E-B98D77078D46}"/>
              </a:ext>
            </a:extLst>
          </p:cNvPr>
          <p:cNvSpPr txBox="1"/>
          <p:nvPr/>
        </p:nvSpPr>
        <p:spPr>
          <a:xfrm>
            <a:off x="10102850" y="1485900"/>
            <a:ext cx="2908300" cy="800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문제</a:t>
            </a:r>
            <a:r>
              <a:rPr kumimoji="0" 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-Core Dream 4 Regular"/>
                <a:ea typeface="+mn-ea"/>
                <a:cs typeface="+mn-cs"/>
              </a:rPr>
              <a:t> </a:t>
            </a:r>
            <a:endParaRPr kumimoji="0" lang="ko-KR" altLang="en-US" sz="4533" b="0" i="0" u="none" strike="noStrike" kern="1200" cap="none" spc="-272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S-Core Dream 4 Regular"/>
              <a:cs typeface="+mn-cs"/>
            </a:endParaRPr>
          </a:p>
        </p:txBody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0E1D0830-C116-B3C2-75C0-7EED82BB6C19}"/>
              </a:ext>
            </a:extLst>
          </p:cNvPr>
          <p:cNvSpPr txBox="1"/>
          <p:nvPr/>
        </p:nvSpPr>
        <p:spPr>
          <a:xfrm>
            <a:off x="685800" y="876300"/>
            <a:ext cx="18275300" cy="6223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466" b="0" i="0" u="none" strike="noStrike" kern="1200" cap="none" spc="-208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-Core Dream 4 Regular"/>
                <a:ea typeface="+mn-ea"/>
                <a:cs typeface="+mn-cs"/>
              </a:rPr>
              <a:t>10989. </a:t>
            </a:r>
            <a:r>
              <a:rPr kumimoji="0" lang="ko-KR" altLang="en-US" sz="3466" b="0" i="0" u="none" strike="noStrike" kern="1200" cap="none" spc="-208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-Core Dream 4 Regular"/>
                <a:ea typeface="+mn-ea"/>
                <a:cs typeface="+mn-cs"/>
              </a:rPr>
              <a:t>수 정렬하기</a:t>
            </a:r>
            <a:r>
              <a:rPr kumimoji="0" lang="en-US" altLang="ko-KR" sz="3466" b="0" i="0" u="none" strike="noStrike" kern="1200" cap="none" spc="-208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-Core Dream 4 Regular"/>
                <a:ea typeface="+mn-ea"/>
                <a:cs typeface="+mn-cs"/>
              </a:rPr>
              <a:t>3</a:t>
            </a:r>
            <a:endParaRPr kumimoji="0" lang="ko-KR" altLang="en-US" sz="3466" b="0" i="0" u="none" strike="noStrike" kern="1200" cap="none" spc="-208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S-Core Dream 4 Regular"/>
              <a:cs typeface="+mn-cs"/>
            </a:endParaRPr>
          </a:p>
        </p:txBody>
      </p:sp>
      <p:pic>
        <p:nvPicPr>
          <p:cNvPr id="19" name="Picture 19">
            <a:extLst>
              <a:ext uri="{FF2B5EF4-FFF2-40B4-BE49-F238E27FC236}">
                <a16:creationId xmlns:a16="http://schemas.microsoft.com/office/drawing/2014/main" id="{E25BBA9B-CE66-B081-25AE-E07360A11E6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87900" y="1155700"/>
            <a:ext cx="18465800" cy="25400"/>
          </a:xfrm>
          <a:prstGeom prst="rect">
            <a:avLst/>
          </a:prstGeom>
        </p:spPr>
      </p:pic>
      <p:pic>
        <p:nvPicPr>
          <p:cNvPr id="20" name="Picture 20">
            <a:extLst>
              <a:ext uri="{FF2B5EF4-FFF2-40B4-BE49-F238E27FC236}">
                <a16:creationId xmlns:a16="http://schemas.microsoft.com/office/drawing/2014/main" id="{CE118793-F0DD-BA71-5AAC-A8E1F29D321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4700" y="13182600"/>
            <a:ext cx="22479000" cy="25400"/>
          </a:xfrm>
          <a:prstGeom prst="rect">
            <a:avLst/>
          </a:prstGeom>
        </p:spPr>
      </p:pic>
      <p:pic>
        <p:nvPicPr>
          <p:cNvPr id="26" name="Picture 7">
            <a:extLst>
              <a:ext uri="{FF2B5EF4-FFF2-40B4-BE49-F238E27FC236}">
                <a16:creationId xmlns:a16="http://schemas.microsoft.com/office/drawing/2014/main" id="{C2E5809F-70B9-522E-C088-0458D9D2DCC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01304" y="7848600"/>
            <a:ext cx="1485900" cy="671708"/>
          </a:xfrm>
          <a:prstGeom prst="rect">
            <a:avLst/>
          </a:prstGeom>
        </p:spPr>
      </p:pic>
      <p:sp>
        <p:nvSpPr>
          <p:cNvPr id="27" name="TextBox 11">
            <a:extLst>
              <a:ext uri="{FF2B5EF4-FFF2-40B4-BE49-F238E27FC236}">
                <a16:creationId xmlns:a16="http://schemas.microsoft.com/office/drawing/2014/main" id="{64B198DD-8995-B20A-C80C-8BE4ADEA7C3E}"/>
              </a:ext>
            </a:extLst>
          </p:cNvPr>
          <p:cNvSpPr txBox="1"/>
          <p:nvPr/>
        </p:nvSpPr>
        <p:spPr>
          <a:xfrm>
            <a:off x="394804" y="7911404"/>
            <a:ext cx="3898900" cy="4699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643" spc="-159" dirty="0">
                <a:solidFill>
                  <a:srgbClr val="FFFFFF"/>
                </a:solidFill>
                <a:latin typeface="Calibri"/>
                <a:ea typeface="S-Core Dream 4 Regular"/>
              </a:rPr>
              <a:t>입</a:t>
            </a:r>
            <a:r>
              <a:rPr kumimoji="0" lang="en" sz="2643" b="0" i="0" u="none" strike="noStrike" kern="1200" cap="none" spc="-159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력</a:t>
            </a:r>
          </a:p>
        </p:txBody>
      </p:sp>
      <p:sp>
        <p:nvSpPr>
          <p:cNvPr id="21" name="TextBox 9">
            <a:extLst>
              <a:ext uri="{FF2B5EF4-FFF2-40B4-BE49-F238E27FC236}">
                <a16:creationId xmlns:a16="http://schemas.microsoft.com/office/drawing/2014/main" id="{0B22D447-16AF-5368-79C2-9EBCF2BAAB0B}"/>
              </a:ext>
            </a:extLst>
          </p:cNvPr>
          <p:cNvSpPr txBox="1"/>
          <p:nvPr/>
        </p:nvSpPr>
        <p:spPr>
          <a:xfrm>
            <a:off x="1608482" y="10547350"/>
            <a:ext cx="21009113" cy="654050"/>
          </a:xfrm>
          <a:prstGeom prst="rect">
            <a:avLst/>
          </a:prstGeom>
        </p:spPr>
        <p:txBody>
          <a:bodyPr rtlCol="0" anchor="t"/>
          <a:lstStyle/>
          <a:p>
            <a:pPr marL="342900" marR="0" lvl="1" indent="-342900" algn="l" defTabSz="914400" rtl="0" eaLnBrk="1" fontAlgn="auto" latinLnBrk="0" hangingPunct="1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Char char="●"/>
              <a:tabLst/>
              <a:defRPr/>
            </a:pPr>
            <a:r>
              <a:rPr kumimoji="0" lang="ko-KR" altLang="en-US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맑은 고딕" panose="020B0503020000020004" pitchFamily="50" charset="-127"/>
                <a:cs typeface="+mn-cs"/>
              </a:rPr>
              <a:t>첫째 줄부터 </a:t>
            </a:r>
            <a:r>
              <a:rPr kumimoji="0" lang="en-US" altLang="ko-KR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맑은 고딕" panose="020B0503020000020004" pitchFamily="50" charset="-127"/>
                <a:cs typeface="+mn-cs"/>
              </a:rPr>
              <a:t>N</a:t>
            </a:r>
            <a:r>
              <a:rPr kumimoji="0" lang="ko-KR" altLang="en-US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맑은 고딕" panose="020B0503020000020004" pitchFamily="50" charset="-127"/>
                <a:cs typeface="+mn-cs"/>
              </a:rPr>
              <a:t>개의 줄에 오름차순으로 정렬한 결과를 한 줄에 하나씩 출력한다</a:t>
            </a:r>
            <a:r>
              <a:rPr kumimoji="0" lang="en-US" altLang="ko-KR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맑은 고딕" panose="020B0503020000020004" pitchFamily="50" charset="-127"/>
                <a:cs typeface="+mn-cs"/>
              </a:rPr>
              <a:t>.</a:t>
            </a:r>
          </a:p>
        </p:txBody>
      </p:sp>
      <p:pic>
        <p:nvPicPr>
          <p:cNvPr id="22" name="Picture 7">
            <a:extLst>
              <a:ext uri="{FF2B5EF4-FFF2-40B4-BE49-F238E27FC236}">
                <a16:creationId xmlns:a16="http://schemas.microsoft.com/office/drawing/2014/main" id="{C93B2A4E-C161-0955-E96D-A433A79BFBA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87500" y="9709150"/>
            <a:ext cx="1485900" cy="671708"/>
          </a:xfrm>
          <a:prstGeom prst="rect">
            <a:avLst/>
          </a:prstGeom>
        </p:spPr>
      </p:pic>
      <p:sp>
        <p:nvSpPr>
          <p:cNvPr id="23" name="TextBox 11">
            <a:extLst>
              <a:ext uri="{FF2B5EF4-FFF2-40B4-BE49-F238E27FC236}">
                <a16:creationId xmlns:a16="http://schemas.microsoft.com/office/drawing/2014/main" id="{11638763-74E5-48A4-4A31-E7418C9F9CB2}"/>
              </a:ext>
            </a:extLst>
          </p:cNvPr>
          <p:cNvSpPr txBox="1"/>
          <p:nvPr/>
        </p:nvSpPr>
        <p:spPr>
          <a:xfrm>
            <a:off x="381000" y="9771954"/>
            <a:ext cx="3898900" cy="4699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643" b="0" i="0" u="none" strike="noStrike" kern="1200" cap="none" spc="-159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출력</a:t>
            </a:r>
          </a:p>
        </p:txBody>
      </p:sp>
    </p:spTree>
    <p:extLst>
      <p:ext uri="{BB962C8B-B14F-4D97-AF65-F5344CB8AC3E}">
        <p14:creationId xmlns:p14="http://schemas.microsoft.com/office/powerpoint/2010/main" val="39114992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0F0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7828941-443D-592B-1858-55036089EC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C56D6140-7C0C-4900-3CCB-9907F547415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>
            <a:off x="1168400" y="7620696"/>
            <a:ext cx="21704300" cy="4037904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B8F9AB24-6B51-7548-12BF-63E98CA05E7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60000"/>
          </a:blip>
          <a:stretch>
            <a:fillRect/>
          </a:stretch>
        </p:blipFill>
        <p:spPr>
          <a:xfrm>
            <a:off x="1168400" y="12026900"/>
            <a:ext cx="3937000" cy="6223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2B576917-11FA-49BB-5195-B4F7B0B2F301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60000"/>
          </a:blip>
          <a:stretch>
            <a:fillRect/>
          </a:stretch>
        </p:blipFill>
        <p:spPr>
          <a:xfrm>
            <a:off x="5803900" y="12026900"/>
            <a:ext cx="3937000" cy="6223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BF444C10-CC2E-A76B-956A-1A96D89E2AE8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60000"/>
          </a:blip>
          <a:stretch>
            <a:fillRect/>
          </a:stretch>
        </p:blipFill>
        <p:spPr>
          <a:xfrm>
            <a:off x="10668000" y="12026900"/>
            <a:ext cx="3937000" cy="6223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372654EB-B64C-8A77-2282-3F3190068928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83000"/>
          </a:blip>
          <a:stretch>
            <a:fillRect/>
          </a:stretch>
        </p:blipFill>
        <p:spPr>
          <a:xfrm>
            <a:off x="1168400" y="2603500"/>
            <a:ext cx="21704300" cy="4457004"/>
          </a:xfrm>
          <a:prstGeom prst="rect">
            <a:avLst/>
          </a:prstGeom>
        </p:spPr>
      </p:pic>
      <p:sp>
        <p:nvSpPr>
          <p:cNvPr id="9" name="TextBox 9">
            <a:extLst>
              <a:ext uri="{FF2B5EF4-FFF2-40B4-BE49-F238E27FC236}">
                <a16:creationId xmlns:a16="http://schemas.microsoft.com/office/drawing/2014/main" id="{E53C1C14-4EF0-576A-A15D-23A8FD0A46B1}"/>
              </a:ext>
            </a:extLst>
          </p:cNvPr>
          <p:cNvSpPr txBox="1"/>
          <p:nvPr/>
        </p:nvSpPr>
        <p:spPr>
          <a:xfrm>
            <a:off x="1622286" y="8458200"/>
            <a:ext cx="21009113" cy="654050"/>
          </a:xfrm>
          <a:prstGeom prst="rect">
            <a:avLst/>
          </a:prstGeom>
        </p:spPr>
        <p:txBody>
          <a:bodyPr rtlCol="0" anchor="t"/>
          <a:lstStyle/>
          <a:p>
            <a:pPr marL="342900" marR="0" lvl="1" indent="-342900" algn="l" defTabSz="914400" rtl="0" eaLnBrk="1" fontAlgn="auto" latinLnBrk="0" hangingPunct="1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Char char="●"/>
              <a:tabLst/>
              <a:defRPr/>
            </a:pPr>
            <a:r>
              <a:rPr kumimoji="0" lang="ko-KR" altLang="en-US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맑은 고딕" panose="020B0503020000020004" pitchFamily="50" charset="-127"/>
                <a:cs typeface="+mn-cs"/>
              </a:rPr>
              <a:t>첫째 줄에 정점의 개수 </a:t>
            </a:r>
            <a:r>
              <a:rPr kumimoji="0" lang="en-US" altLang="ko-KR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맑은 고딕" panose="020B0503020000020004" pitchFamily="50" charset="-127"/>
                <a:cs typeface="+mn-cs"/>
              </a:rPr>
              <a:t>N</a:t>
            </a:r>
            <a:r>
              <a:rPr kumimoji="0" lang="ko-KR" altLang="en-US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맑은 고딕" panose="020B0503020000020004" pitchFamily="50" charset="-127"/>
                <a:cs typeface="+mn-cs"/>
              </a:rPr>
              <a:t>과 간선의 개수 </a:t>
            </a:r>
            <a:r>
              <a:rPr kumimoji="0" lang="en-US" altLang="ko-KR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맑은 고딕" panose="020B0503020000020004" pitchFamily="50" charset="-127"/>
                <a:cs typeface="+mn-cs"/>
              </a:rPr>
              <a:t>M</a:t>
            </a:r>
            <a:r>
              <a:rPr kumimoji="0" lang="ko-KR" altLang="en-US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맑은 고딕" panose="020B0503020000020004" pitchFamily="50" charset="-127"/>
                <a:cs typeface="+mn-cs"/>
              </a:rPr>
              <a:t>이 주어진다</a:t>
            </a:r>
            <a:r>
              <a:rPr kumimoji="0" lang="en-US" altLang="ko-KR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맑은 고딕" panose="020B0503020000020004" pitchFamily="50" charset="-127"/>
                <a:cs typeface="+mn-cs"/>
              </a:rPr>
              <a:t>. </a:t>
            </a:r>
          </a:p>
          <a:p>
            <a:pPr marL="0" marR="0" lvl="1" algn="l" defTabSz="914400" rtl="0" eaLnBrk="1" fontAlgn="auto" latinLnBrk="0" hangingPunct="1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r>
              <a:rPr lang="en-US" altLang="ko-KR" sz="2800" spc="-144" dirty="0">
                <a:solidFill>
                  <a:srgbClr val="000000"/>
                </a:solidFill>
                <a:latin typeface="Pretendard Light"/>
                <a:ea typeface="맑은 고딕" panose="020B0503020000020004" pitchFamily="50" charset="-127"/>
              </a:rPr>
              <a:t>     </a:t>
            </a:r>
            <a:r>
              <a:rPr kumimoji="0" lang="en-US" altLang="ko-KR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맑은 고딕" panose="020B0503020000020004" pitchFamily="50" charset="-127"/>
                <a:cs typeface="+mn-cs"/>
              </a:rPr>
              <a:t>(1 ≤ N ≤ 1,000, 0 ≤ M ≤ N×(N-1)/2) </a:t>
            </a:r>
            <a:r>
              <a:rPr kumimoji="0" lang="ko-KR" altLang="en-US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맑은 고딕" panose="020B0503020000020004" pitchFamily="50" charset="-127"/>
                <a:cs typeface="+mn-cs"/>
              </a:rPr>
              <a:t>둘째 줄부터 </a:t>
            </a:r>
            <a:r>
              <a:rPr kumimoji="0" lang="en-US" altLang="ko-KR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맑은 고딕" panose="020B0503020000020004" pitchFamily="50" charset="-127"/>
                <a:cs typeface="+mn-cs"/>
              </a:rPr>
              <a:t>M</a:t>
            </a:r>
            <a:r>
              <a:rPr kumimoji="0" lang="ko-KR" altLang="en-US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맑은 고딕" panose="020B0503020000020004" pitchFamily="50" charset="-127"/>
                <a:cs typeface="+mn-cs"/>
              </a:rPr>
              <a:t>개의 줄에 간선의 양 끝점 </a:t>
            </a:r>
            <a:r>
              <a:rPr kumimoji="0" lang="en-US" altLang="ko-KR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맑은 고딕" panose="020B0503020000020004" pitchFamily="50" charset="-127"/>
                <a:cs typeface="+mn-cs"/>
              </a:rPr>
              <a:t>u</a:t>
            </a:r>
            <a:r>
              <a:rPr kumimoji="0" lang="ko-KR" altLang="en-US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맑은 고딕" panose="020B0503020000020004" pitchFamily="50" charset="-127"/>
                <a:cs typeface="+mn-cs"/>
              </a:rPr>
              <a:t>와 </a:t>
            </a:r>
            <a:r>
              <a:rPr kumimoji="0" lang="en-US" altLang="ko-KR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맑은 고딕" panose="020B0503020000020004" pitchFamily="50" charset="-127"/>
                <a:cs typeface="+mn-cs"/>
              </a:rPr>
              <a:t>v</a:t>
            </a:r>
            <a:r>
              <a:rPr kumimoji="0" lang="ko-KR" altLang="en-US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맑은 고딕" panose="020B0503020000020004" pitchFamily="50" charset="-127"/>
                <a:cs typeface="+mn-cs"/>
              </a:rPr>
              <a:t>가 주어진다</a:t>
            </a:r>
            <a:r>
              <a:rPr kumimoji="0" lang="en-US" altLang="ko-KR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맑은 고딕" panose="020B0503020000020004" pitchFamily="50" charset="-127"/>
                <a:cs typeface="+mn-cs"/>
              </a:rPr>
              <a:t>. (1 ≤ u, v ≤ N, u ≠ v) </a:t>
            </a:r>
            <a:r>
              <a:rPr kumimoji="0" lang="ko-KR" altLang="en-US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맑은 고딕" panose="020B0503020000020004" pitchFamily="50" charset="-127"/>
                <a:cs typeface="+mn-cs"/>
              </a:rPr>
              <a:t>같은 간선은 한 번만 주어진다</a:t>
            </a:r>
            <a:r>
              <a:rPr kumimoji="0" lang="en-US" altLang="ko-KR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맑은 고딕" panose="020B0503020000020004" pitchFamily="50" charset="-127"/>
                <a:cs typeface="+mn-cs"/>
              </a:rPr>
              <a:t>.</a:t>
            </a: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10274FE6-DC27-B50B-0039-7B17BDF0E469}"/>
              </a:ext>
            </a:extLst>
          </p:cNvPr>
          <p:cNvSpPr txBox="1"/>
          <p:nvPr/>
        </p:nvSpPr>
        <p:spPr>
          <a:xfrm>
            <a:off x="1600200" y="4051300"/>
            <a:ext cx="20726400" cy="1511300"/>
          </a:xfrm>
          <a:prstGeom prst="rect">
            <a:avLst/>
          </a:prstGeom>
        </p:spPr>
        <p:txBody>
          <a:bodyPr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방향 없는 그래프가 주어졌을 때</a:t>
            </a:r>
            <a:r>
              <a:rPr kumimoji="0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, </a:t>
            </a:r>
          </a:p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연결 요소 </a:t>
            </a:r>
            <a:r>
              <a:rPr kumimoji="0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(Connected Component)</a:t>
            </a:r>
            <a:r>
              <a:rPr kumimoji="0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의 개수를 구하는 프로그램을 작성하시오</a:t>
            </a:r>
            <a:r>
              <a:rPr kumimoji="0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.</a:t>
            </a:r>
          </a:p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266" b="1" i="0" u="none" strike="noStrike" kern="1200" cap="none" spc="-256" normalizeH="0" baseline="0" noProof="0" dirty="0">
              <a:ln>
                <a:noFill/>
              </a:ln>
              <a:solidFill>
                <a:srgbClr val="282828"/>
              </a:solidFill>
              <a:effectLst/>
              <a:uLnTx/>
              <a:uFillTx/>
              <a:latin typeface="Pretendard Medium"/>
              <a:ea typeface="+mn-ea"/>
              <a:cs typeface="+mn-cs"/>
            </a:endParaRP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0E94C15F-C0CE-DB93-FA10-A92FE551AE6D}"/>
              </a:ext>
            </a:extLst>
          </p:cNvPr>
          <p:cNvSpPr txBox="1"/>
          <p:nvPr/>
        </p:nvSpPr>
        <p:spPr>
          <a:xfrm>
            <a:off x="990600" y="12065000"/>
            <a:ext cx="4292600" cy="4953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-168" normalizeH="0" baseline="0" noProof="0" dirty="0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Calibri"/>
                <a:ea typeface="S-Core Dream 3 Light"/>
                <a:cs typeface="+mn-cs"/>
              </a:rPr>
              <a:t>메모리</a:t>
            </a:r>
            <a:r>
              <a:rPr kumimoji="0" lang="en-US" sz="2800" b="1" i="0" u="none" strike="noStrike" kern="1200" cap="none" spc="-168" normalizeH="0" baseline="0" noProof="0" dirty="0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S-Core Dream 3 Light"/>
                <a:ea typeface="+mn-ea"/>
                <a:cs typeface="+mn-cs"/>
              </a:rPr>
              <a:t> </a:t>
            </a:r>
            <a:r>
              <a:rPr kumimoji="0" lang="ko-KR" altLang="en-US" sz="2800" b="1" i="0" u="none" strike="noStrike" kern="1200" cap="none" spc="-168" normalizeH="0" baseline="0" noProof="0" dirty="0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Calibri"/>
                <a:ea typeface="S-Core Dream 3 Light"/>
                <a:cs typeface="+mn-cs"/>
              </a:rPr>
              <a:t>제한</a:t>
            </a:r>
            <a:r>
              <a:rPr kumimoji="0" lang="en-US" sz="2800" b="1" i="0" u="none" strike="noStrike" kern="1200" cap="none" spc="-168" normalizeH="0" baseline="0" noProof="0" dirty="0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S-Core Dream 3 Light"/>
                <a:ea typeface="+mn-ea"/>
                <a:cs typeface="+mn-cs"/>
              </a:rPr>
              <a:t>: 512 MB</a:t>
            </a:r>
          </a:p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1" i="0" u="none" strike="noStrike" kern="1200" cap="none" spc="-168" normalizeH="0" baseline="0" noProof="0" dirty="0">
              <a:ln>
                <a:noFill/>
              </a:ln>
              <a:solidFill>
                <a:srgbClr val="0F0F0F"/>
              </a:solidFill>
              <a:effectLst/>
              <a:uLnTx/>
              <a:uFillTx/>
              <a:latin typeface="S-Core Dream 3 Light"/>
              <a:ea typeface="+mn-ea"/>
              <a:cs typeface="+mn-cs"/>
            </a:endParaRP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1206F009-3235-259C-7D72-C1EEF581E089}"/>
              </a:ext>
            </a:extLst>
          </p:cNvPr>
          <p:cNvSpPr txBox="1"/>
          <p:nvPr/>
        </p:nvSpPr>
        <p:spPr>
          <a:xfrm>
            <a:off x="5626100" y="12065000"/>
            <a:ext cx="4292600" cy="4953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-168" normalizeH="0" baseline="0" noProof="0" dirty="0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Calibri"/>
                <a:ea typeface="S-Core Dream 3 Light"/>
                <a:cs typeface="+mn-cs"/>
              </a:rPr>
              <a:t>시간</a:t>
            </a:r>
            <a:r>
              <a:rPr kumimoji="0" lang="en-US" sz="2800" b="1" i="0" u="none" strike="noStrike" kern="1200" cap="none" spc="-168" normalizeH="0" baseline="0" noProof="0" dirty="0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S-Core Dream 3 Light"/>
                <a:ea typeface="+mn-ea"/>
                <a:cs typeface="+mn-cs"/>
              </a:rPr>
              <a:t> </a:t>
            </a:r>
            <a:r>
              <a:rPr kumimoji="0" lang="ko-KR" altLang="en-US" sz="2800" b="1" i="0" u="none" strike="noStrike" kern="1200" cap="none" spc="-168" normalizeH="0" baseline="0" noProof="0" dirty="0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Calibri"/>
                <a:ea typeface="S-Core Dream 3 Light"/>
                <a:cs typeface="+mn-cs"/>
              </a:rPr>
              <a:t>제한</a:t>
            </a:r>
            <a:r>
              <a:rPr kumimoji="0" lang="en-US" sz="2800" b="1" i="0" u="none" strike="noStrike" kern="1200" cap="none" spc="-168" normalizeH="0" baseline="0" noProof="0" dirty="0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S-Core Dream 3 Light"/>
                <a:ea typeface="+mn-ea"/>
                <a:cs typeface="+mn-cs"/>
              </a:rPr>
              <a:t>: </a:t>
            </a:r>
            <a:r>
              <a:rPr kumimoji="0" lang="en-US" sz="2800" b="1" i="0" u="none" strike="noStrike" kern="1200" cap="none" spc="-168" normalizeH="0" baseline="0" noProof="0" dirty="0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S-Core Dream 3 Light"/>
                <a:ea typeface="맑은 고딕" panose="020B0503020000020004" pitchFamily="50" charset="-127"/>
                <a:cs typeface="+mn-cs"/>
              </a:rPr>
              <a:t>3</a:t>
            </a:r>
            <a:r>
              <a:rPr kumimoji="0" lang="en-US" altLang="ko-KR" sz="2800" b="1" i="0" u="none" strike="noStrike" kern="1200" cap="none" spc="-168" normalizeH="0" baseline="0" noProof="0" dirty="0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S-Core Dream 3 Light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2800" b="1" i="0" u="none" strike="noStrike" kern="1200" cap="none" spc="-168" normalizeH="0" baseline="0" noProof="0" dirty="0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S-Core Dream 3 Light"/>
                <a:ea typeface="맑은 고딕" panose="020B0503020000020004" pitchFamily="50" charset="-127"/>
                <a:cs typeface="+mn-cs"/>
              </a:rPr>
              <a:t>초</a:t>
            </a:r>
          </a:p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1" i="0" u="none" strike="noStrike" kern="1200" cap="none" spc="-168" normalizeH="0" baseline="0" noProof="0" dirty="0">
              <a:ln>
                <a:noFill/>
              </a:ln>
              <a:solidFill>
                <a:srgbClr val="0F0F0F"/>
              </a:solidFill>
              <a:effectLst/>
              <a:uLnTx/>
              <a:uFillTx/>
              <a:latin typeface="S-Core Dream 3 Light"/>
              <a:ea typeface="+mn-ea"/>
              <a:cs typeface="+mn-cs"/>
            </a:endParaRPr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CA36B52B-6C8D-2232-1885-C80D1E23E378}"/>
              </a:ext>
            </a:extLst>
          </p:cNvPr>
          <p:cNvSpPr txBox="1"/>
          <p:nvPr/>
        </p:nvSpPr>
        <p:spPr>
          <a:xfrm>
            <a:off x="10477500" y="12065000"/>
            <a:ext cx="4292600" cy="4953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-168" normalizeH="0" baseline="0" noProof="0" dirty="0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Calibri"/>
                <a:ea typeface="S-Core Dream 3 Light"/>
                <a:cs typeface="+mn-cs"/>
              </a:rPr>
              <a:t>난이도</a:t>
            </a:r>
            <a:r>
              <a:rPr kumimoji="0" lang="en-US" sz="2800" b="1" i="0" u="none" strike="noStrike" kern="1200" cap="none" spc="-168" normalizeH="0" baseline="0" noProof="0" dirty="0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S-Core Dream 3 Light"/>
                <a:ea typeface="+mn-ea"/>
                <a:cs typeface="+mn-cs"/>
              </a:rPr>
              <a:t>: </a:t>
            </a:r>
            <a:r>
              <a:rPr kumimoji="0" lang="ko-KR" altLang="en-US" sz="2800" b="1" i="0" u="none" strike="noStrike" kern="1200" cap="none" spc="-168" normalizeH="0" baseline="0" noProof="0" dirty="0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S-Core Dream 3 Light"/>
                <a:ea typeface="맑은 고딕" panose="020B0503020000020004" pitchFamily="50" charset="-127"/>
                <a:cs typeface="+mn-cs"/>
              </a:rPr>
              <a:t>실버 </a:t>
            </a:r>
            <a:r>
              <a:rPr kumimoji="0" lang="en-US" altLang="ko-KR" sz="2800" b="1" i="0" u="none" strike="noStrike" kern="1200" cap="none" spc="-168" normalizeH="0" baseline="0" noProof="0" dirty="0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S-Core Dream 3 Light"/>
                <a:ea typeface="맑은 고딕" panose="020B0503020000020004" pitchFamily="50" charset="-127"/>
                <a:cs typeface="+mn-cs"/>
              </a:rPr>
              <a:t>Ⅴ</a:t>
            </a:r>
            <a:endParaRPr kumimoji="0" lang="en-US" sz="2800" b="1" i="0" u="none" strike="noStrike" kern="1200" cap="none" spc="-168" normalizeH="0" baseline="0" noProof="0" dirty="0">
              <a:ln>
                <a:noFill/>
              </a:ln>
              <a:solidFill>
                <a:srgbClr val="0F0F0F"/>
              </a:solidFill>
              <a:effectLst/>
              <a:uLnTx/>
              <a:uFillTx/>
              <a:latin typeface="S-Core Dream 3 Light"/>
              <a:ea typeface="+mn-ea"/>
              <a:cs typeface="+mn-cs"/>
            </a:endParaRP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C920C195-60BB-CB2A-A867-8D9787DCA34F}"/>
              </a:ext>
            </a:extLst>
          </p:cNvPr>
          <p:cNvSpPr txBox="1"/>
          <p:nvPr/>
        </p:nvSpPr>
        <p:spPr>
          <a:xfrm>
            <a:off x="10102850" y="1485900"/>
            <a:ext cx="2908300" cy="800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문제</a:t>
            </a:r>
            <a:r>
              <a:rPr kumimoji="0" 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-Core Dream 4 Regular"/>
                <a:ea typeface="+mn-ea"/>
                <a:cs typeface="+mn-cs"/>
              </a:rPr>
              <a:t> </a:t>
            </a:r>
            <a:endParaRPr kumimoji="0" lang="ko-KR" altLang="en-US" sz="4533" b="0" i="0" u="none" strike="noStrike" kern="1200" cap="none" spc="-272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S-Core Dream 4 Regular"/>
              <a:cs typeface="+mn-cs"/>
            </a:endParaRPr>
          </a:p>
        </p:txBody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F05B9D35-F5A6-B99A-1E25-554C96760C5D}"/>
              </a:ext>
            </a:extLst>
          </p:cNvPr>
          <p:cNvSpPr txBox="1"/>
          <p:nvPr/>
        </p:nvSpPr>
        <p:spPr>
          <a:xfrm>
            <a:off x="698500" y="876300"/>
            <a:ext cx="18275300" cy="6223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466" b="0" i="0" u="none" strike="noStrike" kern="1200" cap="none" spc="-208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-Core Dream 4 Regular"/>
                <a:ea typeface="맑은 고딕" panose="020B0503020000020004" pitchFamily="50" charset="-127"/>
                <a:cs typeface="+mn-cs"/>
              </a:rPr>
              <a:t>11724. </a:t>
            </a:r>
            <a:r>
              <a:rPr kumimoji="0" lang="ko-KR" altLang="en-US" sz="3466" b="0" i="0" u="none" strike="noStrike" kern="1200" cap="none" spc="-208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-Core Dream 4 Regular"/>
                <a:ea typeface="맑은 고딕" panose="020B0503020000020004" pitchFamily="50" charset="-127"/>
                <a:cs typeface="+mn-cs"/>
              </a:rPr>
              <a:t>연결 요소의 개수</a:t>
            </a:r>
            <a:endParaRPr kumimoji="0" lang="ko-KR" altLang="en-US" sz="3466" b="0" i="0" u="none" strike="noStrike" kern="1200" cap="none" spc="-208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S-Core Dream 4 Regular"/>
              <a:cs typeface="+mn-cs"/>
            </a:endParaRPr>
          </a:p>
        </p:txBody>
      </p:sp>
      <p:pic>
        <p:nvPicPr>
          <p:cNvPr id="19" name="Picture 19">
            <a:extLst>
              <a:ext uri="{FF2B5EF4-FFF2-40B4-BE49-F238E27FC236}">
                <a16:creationId xmlns:a16="http://schemas.microsoft.com/office/drawing/2014/main" id="{43859C57-594F-8ADA-2B3F-31E36C569D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01000" y="1143000"/>
            <a:ext cx="17640000" cy="24264"/>
          </a:xfrm>
          <a:prstGeom prst="rect">
            <a:avLst/>
          </a:prstGeom>
        </p:spPr>
      </p:pic>
      <p:pic>
        <p:nvPicPr>
          <p:cNvPr id="20" name="Picture 20">
            <a:extLst>
              <a:ext uri="{FF2B5EF4-FFF2-40B4-BE49-F238E27FC236}">
                <a16:creationId xmlns:a16="http://schemas.microsoft.com/office/drawing/2014/main" id="{A5A1EB7E-C3C0-4BDF-B983-674FA1EF971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4700" y="13182600"/>
            <a:ext cx="22479000" cy="25400"/>
          </a:xfrm>
          <a:prstGeom prst="rect">
            <a:avLst/>
          </a:prstGeom>
        </p:spPr>
      </p:pic>
      <p:pic>
        <p:nvPicPr>
          <p:cNvPr id="26" name="Picture 7">
            <a:extLst>
              <a:ext uri="{FF2B5EF4-FFF2-40B4-BE49-F238E27FC236}">
                <a16:creationId xmlns:a16="http://schemas.microsoft.com/office/drawing/2014/main" id="{1877AA52-28DB-6204-015A-C11272AFB1E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01304" y="7848600"/>
            <a:ext cx="1485900" cy="671708"/>
          </a:xfrm>
          <a:prstGeom prst="rect">
            <a:avLst/>
          </a:prstGeom>
        </p:spPr>
      </p:pic>
      <p:sp>
        <p:nvSpPr>
          <p:cNvPr id="27" name="TextBox 11">
            <a:extLst>
              <a:ext uri="{FF2B5EF4-FFF2-40B4-BE49-F238E27FC236}">
                <a16:creationId xmlns:a16="http://schemas.microsoft.com/office/drawing/2014/main" id="{F5F51157-5EEE-DC8B-10D3-DE9B92944BB6}"/>
              </a:ext>
            </a:extLst>
          </p:cNvPr>
          <p:cNvSpPr txBox="1"/>
          <p:nvPr/>
        </p:nvSpPr>
        <p:spPr>
          <a:xfrm>
            <a:off x="394804" y="7911404"/>
            <a:ext cx="3898900" cy="4699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643" b="0" i="0" u="none" strike="noStrike" kern="1200" cap="none" spc="-159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입</a:t>
            </a:r>
            <a:r>
              <a:rPr kumimoji="0" lang="en" sz="2643" b="0" i="0" u="none" strike="noStrike" kern="1200" cap="none" spc="-159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력</a:t>
            </a:r>
          </a:p>
        </p:txBody>
      </p:sp>
      <p:sp>
        <p:nvSpPr>
          <p:cNvPr id="21" name="TextBox 9">
            <a:extLst>
              <a:ext uri="{FF2B5EF4-FFF2-40B4-BE49-F238E27FC236}">
                <a16:creationId xmlns:a16="http://schemas.microsoft.com/office/drawing/2014/main" id="{47DAD58D-032B-1ABC-AFDD-9AE5AA1A5BB6}"/>
              </a:ext>
            </a:extLst>
          </p:cNvPr>
          <p:cNvSpPr txBox="1"/>
          <p:nvPr/>
        </p:nvSpPr>
        <p:spPr>
          <a:xfrm>
            <a:off x="1608482" y="10547350"/>
            <a:ext cx="21009113" cy="654050"/>
          </a:xfrm>
          <a:prstGeom prst="rect">
            <a:avLst/>
          </a:prstGeom>
        </p:spPr>
        <p:txBody>
          <a:bodyPr rtlCol="0" anchor="t"/>
          <a:lstStyle/>
          <a:p>
            <a:pPr marL="342900" marR="0" lvl="1" indent="-342900" algn="l" defTabSz="914400" rtl="0" eaLnBrk="1" fontAlgn="auto" latinLnBrk="0" hangingPunct="1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Char char="●"/>
              <a:tabLst/>
              <a:defRPr/>
            </a:pPr>
            <a:r>
              <a:rPr kumimoji="0" lang="ko-KR" altLang="en-US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맑은 고딕" panose="020B0503020000020004" pitchFamily="50" charset="-127"/>
                <a:cs typeface="+mn-cs"/>
              </a:rPr>
              <a:t>첫째 줄에 연결 요소의 개수를 출력한다</a:t>
            </a:r>
            <a:r>
              <a:rPr kumimoji="0" lang="en-US" altLang="ko-KR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맑은 고딕" panose="020B0503020000020004" pitchFamily="50" charset="-127"/>
                <a:cs typeface="+mn-cs"/>
              </a:rPr>
              <a:t>.</a:t>
            </a:r>
          </a:p>
        </p:txBody>
      </p:sp>
      <p:pic>
        <p:nvPicPr>
          <p:cNvPr id="22" name="Picture 7">
            <a:extLst>
              <a:ext uri="{FF2B5EF4-FFF2-40B4-BE49-F238E27FC236}">
                <a16:creationId xmlns:a16="http://schemas.microsoft.com/office/drawing/2014/main" id="{07E852FB-AC66-407A-8142-60C5D4D8EAF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87500" y="9709150"/>
            <a:ext cx="1485900" cy="671708"/>
          </a:xfrm>
          <a:prstGeom prst="rect">
            <a:avLst/>
          </a:prstGeom>
        </p:spPr>
      </p:pic>
      <p:sp>
        <p:nvSpPr>
          <p:cNvPr id="23" name="TextBox 11">
            <a:extLst>
              <a:ext uri="{FF2B5EF4-FFF2-40B4-BE49-F238E27FC236}">
                <a16:creationId xmlns:a16="http://schemas.microsoft.com/office/drawing/2014/main" id="{F5D5F764-04B4-27C1-C9D4-0C5A6D6AA4BB}"/>
              </a:ext>
            </a:extLst>
          </p:cNvPr>
          <p:cNvSpPr txBox="1"/>
          <p:nvPr/>
        </p:nvSpPr>
        <p:spPr>
          <a:xfrm>
            <a:off x="381000" y="9771954"/>
            <a:ext cx="3898900" cy="4699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643" b="0" i="0" u="none" strike="noStrike" kern="1200" cap="none" spc="-159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출력</a:t>
            </a:r>
          </a:p>
        </p:txBody>
      </p:sp>
    </p:spTree>
    <p:extLst>
      <p:ext uri="{BB962C8B-B14F-4D97-AF65-F5344CB8AC3E}">
        <p14:creationId xmlns:p14="http://schemas.microsoft.com/office/powerpoint/2010/main" val="12611558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0F0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BFBE581-C61B-5F65-8E77-87E0E0AE42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E9B12728-BAD2-6165-0071-BB552ED9113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>
            <a:off x="1168400" y="7620696"/>
            <a:ext cx="21704300" cy="4037904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358A58C6-0D03-75D3-8A15-31C66EB15FF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60000"/>
          </a:blip>
          <a:stretch>
            <a:fillRect/>
          </a:stretch>
        </p:blipFill>
        <p:spPr>
          <a:xfrm>
            <a:off x="1168400" y="12026900"/>
            <a:ext cx="3937000" cy="6223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C0C446AE-1D7F-57F7-6535-5EFE801321D5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60000"/>
          </a:blip>
          <a:stretch>
            <a:fillRect/>
          </a:stretch>
        </p:blipFill>
        <p:spPr>
          <a:xfrm>
            <a:off x="5803900" y="12026900"/>
            <a:ext cx="3937000" cy="6223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2CFC7D59-63F2-D22E-3D7E-A7A524BD5048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60000"/>
          </a:blip>
          <a:stretch>
            <a:fillRect/>
          </a:stretch>
        </p:blipFill>
        <p:spPr>
          <a:xfrm>
            <a:off x="10668000" y="12026900"/>
            <a:ext cx="3937000" cy="6223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390E01E7-4ACF-D298-D960-A83943F8FD94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83000"/>
          </a:blip>
          <a:stretch>
            <a:fillRect/>
          </a:stretch>
        </p:blipFill>
        <p:spPr>
          <a:xfrm>
            <a:off x="1168400" y="2603500"/>
            <a:ext cx="21704300" cy="4457004"/>
          </a:xfrm>
          <a:prstGeom prst="rect">
            <a:avLst/>
          </a:prstGeom>
        </p:spPr>
      </p:pic>
      <p:sp>
        <p:nvSpPr>
          <p:cNvPr id="9" name="TextBox 9">
            <a:extLst>
              <a:ext uri="{FF2B5EF4-FFF2-40B4-BE49-F238E27FC236}">
                <a16:creationId xmlns:a16="http://schemas.microsoft.com/office/drawing/2014/main" id="{C064D58E-E2D6-2B08-AD24-7FA05254B48A}"/>
              </a:ext>
            </a:extLst>
          </p:cNvPr>
          <p:cNvSpPr txBox="1"/>
          <p:nvPr/>
        </p:nvSpPr>
        <p:spPr>
          <a:xfrm>
            <a:off x="1622286" y="8458200"/>
            <a:ext cx="21009113" cy="654050"/>
          </a:xfrm>
          <a:prstGeom prst="rect">
            <a:avLst/>
          </a:prstGeom>
        </p:spPr>
        <p:txBody>
          <a:bodyPr rtlCol="0" anchor="t"/>
          <a:lstStyle/>
          <a:p>
            <a:pPr marL="342900" marR="0" lvl="1" indent="-342900" algn="l" defTabSz="914400" rtl="0" eaLnBrk="1" fontAlgn="auto" latinLnBrk="0" hangingPunct="1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Char char="●"/>
              <a:tabLst/>
              <a:defRPr/>
            </a:pPr>
            <a:r>
              <a:rPr kumimoji="0" lang="ko-KR" altLang="en-US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맑은 고딕" panose="020B0503020000020004" pitchFamily="50" charset="-127"/>
                <a:cs typeface="+mn-cs"/>
              </a:rPr>
              <a:t>첫째 줄에 정점의 개수 </a:t>
            </a:r>
            <a:r>
              <a:rPr kumimoji="0" lang="en-US" altLang="ko-KR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맑은 고딕" panose="020B0503020000020004" pitchFamily="50" charset="-127"/>
                <a:cs typeface="+mn-cs"/>
              </a:rPr>
              <a:t>N(1 ≤ N ≤ 1,000), </a:t>
            </a:r>
            <a:r>
              <a:rPr kumimoji="0" lang="ko-KR" altLang="en-US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맑은 고딕" panose="020B0503020000020004" pitchFamily="50" charset="-127"/>
                <a:cs typeface="+mn-cs"/>
              </a:rPr>
              <a:t>간선의 개수 </a:t>
            </a:r>
            <a:r>
              <a:rPr kumimoji="0" lang="en-US" altLang="ko-KR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맑은 고딕" panose="020B0503020000020004" pitchFamily="50" charset="-127"/>
                <a:cs typeface="+mn-cs"/>
              </a:rPr>
              <a:t>M(1 ≤ M ≤ 10,000), </a:t>
            </a:r>
            <a:r>
              <a:rPr kumimoji="0" lang="ko-KR" altLang="en-US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맑은 고딕" panose="020B0503020000020004" pitchFamily="50" charset="-127"/>
                <a:cs typeface="+mn-cs"/>
              </a:rPr>
              <a:t>탐색을 시작할 정점의 번호 </a:t>
            </a:r>
            <a:r>
              <a:rPr kumimoji="0" lang="en-US" altLang="ko-KR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맑은 고딕" panose="020B0503020000020004" pitchFamily="50" charset="-127"/>
                <a:cs typeface="+mn-cs"/>
              </a:rPr>
              <a:t>V</a:t>
            </a:r>
            <a:r>
              <a:rPr kumimoji="0" lang="ko-KR" altLang="en-US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맑은 고딕" panose="020B0503020000020004" pitchFamily="50" charset="-127"/>
                <a:cs typeface="+mn-cs"/>
              </a:rPr>
              <a:t>가 주어진다</a:t>
            </a:r>
            <a:r>
              <a:rPr kumimoji="0" lang="en-US" altLang="ko-KR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맑은 고딕" panose="020B0503020000020004" pitchFamily="50" charset="-127"/>
                <a:cs typeface="+mn-cs"/>
              </a:rPr>
              <a:t>.  </a:t>
            </a:r>
            <a:r>
              <a:rPr kumimoji="0" lang="ko-KR" altLang="en-US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맑은 고딕" panose="020B0503020000020004" pitchFamily="50" charset="-127"/>
                <a:cs typeface="+mn-cs"/>
              </a:rPr>
              <a:t>다음 </a:t>
            </a:r>
            <a:r>
              <a:rPr kumimoji="0" lang="en-US" altLang="ko-KR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맑은 고딕" panose="020B0503020000020004" pitchFamily="50" charset="-127"/>
                <a:cs typeface="+mn-cs"/>
              </a:rPr>
              <a:t>M</a:t>
            </a:r>
            <a:r>
              <a:rPr kumimoji="0" lang="ko-KR" altLang="en-US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맑은 고딕" panose="020B0503020000020004" pitchFamily="50" charset="-127"/>
                <a:cs typeface="+mn-cs"/>
              </a:rPr>
              <a:t>개의 줄에는 간선이 연결하는 두 정점의 번호가 주어진다</a:t>
            </a:r>
            <a:r>
              <a:rPr kumimoji="0" lang="en-US" altLang="ko-KR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맑은 고딕" panose="020B0503020000020004" pitchFamily="50" charset="-127"/>
                <a:cs typeface="+mn-cs"/>
              </a:rPr>
              <a:t>. </a:t>
            </a:r>
            <a:r>
              <a:rPr kumimoji="0" lang="ko-KR" altLang="en-US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맑은 고딕" panose="020B0503020000020004" pitchFamily="50" charset="-127"/>
                <a:cs typeface="+mn-cs"/>
              </a:rPr>
              <a:t>어떤 두 정점 사이에 여러 개의 간선이 있을 수 있다</a:t>
            </a:r>
            <a:r>
              <a:rPr kumimoji="0" lang="en-US" altLang="ko-KR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맑은 고딕" panose="020B0503020000020004" pitchFamily="50" charset="-127"/>
                <a:cs typeface="+mn-cs"/>
              </a:rPr>
              <a:t>. </a:t>
            </a:r>
            <a:r>
              <a:rPr kumimoji="0" lang="ko-KR" altLang="en-US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맑은 고딕" panose="020B0503020000020004" pitchFamily="50" charset="-127"/>
                <a:cs typeface="+mn-cs"/>
              </a:rPr>
              <a:t>입력으로 주어지는 간선은 양방향이다</a:t>
            </a:r>
            <a:r>
              <a:rPr kumimoji="0" lang="en-US" altLang="ko-KR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맑은 고딕" panose="020B0503020000020004" pitchFamily="50" charset="-127"/>
                <a:cs typeface="+mn-cs"/>
              </a:rPr>
              <a:t>.</a:t>
            </a: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5A9B2B9B-81FA-A1A9-D08D-C831478FE398}"/>
              </a:ext>
            </a:extLst>
          </p:cNvPr>
          <p:cNvSpPr txBox="1"/>
          <p:nvPr/>
        </p:nvSpPr>
        <p:spPr>
          <a:xfrm>
            <a:off x="673100" y="4051300"/>
            <a:ext cx="22580600" cy="1511300"/>
          </a:xfrm>
          <a:prstGeom prst="rect">
            <a:avLst/>
          </a:prstGeom>
        </p:spPr>
        <p:txBody>
          <a:bodyPr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그래프를 </a:t>
            </a:r>
            <a:r>
              <a:rPr kumimoji="0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DFS</a:t>
            </a:r>
            <a:r>
              <a:rPr kumimoji="0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로 탐색한 </a:t>
            </a:r>
            <a:r>
              <a:rPr kumimoji="0" lang="ko-KR" altLang="en-US" sz="3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결과와</a:t>
            </a:r>
            <a:r>
              <a:rPr kumimoji="0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 </a:t>
            </a:r>
            <a:r>
              <a:rPr kumimoji="0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BFS</a:t>
            </a:r>
            <a:r>
              <a:rPr kumimoji="0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로 탐색한 결과를 출력하는 프로그램을 작성하시오</a:t>
            </a:r>
            <a:r>
              <a:rPr kumimoji="0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.</a:t>
            </a:r>
          </a:p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 </a:t>
            </a:r>
            <a:r>
              <a:rPr kumimoji="0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단</a:t>
            </a:r>
            <a:r>
              <a:rPr kumimoji="0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, </a:t>
            </a:r>
            <a:r>
              <a:rPr kumimoji="0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방문할 수 있는 정점이 여러 개인 경우에는 정점 번호가 작은 것을 먼저 방문하고</a:t>
            </a:r>
            <a:r>
              <a:rPr kumimoji="0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, </a:t>
            </a:r>
          </a:p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더 이상 방문할 수 있는 점이 없는 경우 종료한다</a:t>
            </a:r>
            <a:r>
              <a:rPr kumimoji="0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. </a:t>
            </a:r>
            <a:r>
              <a:rPr kumimoji="0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정점 번호는 </a:t>
            </a:r>
            <a:r>
              <a:rPr kumimoji="0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1</a:t>
            </a:r>
            <a:r>
              <a:rPr kumimoji="0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번부터 </a:t>
            </a:r>
            <a:r>
              <a:rPr kumimoji="0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N</a:t>
            </a:r>
            <a:r>
              <a:rPr kumimoji="0" lang="ko-KR" altLang="en-US" sz="4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번까지이다</a:t>
            </a:r>
            <a:r>
              <a:rPr kumimoji="0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.</a:t>
            </a:r>
          </a:p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266" b="1" i="0" u="none" strike="noStrike" kern="1200" cap="none" spc="-256" normalizeH="0" baseline="0" noProof="0" dirty="0">
              <a:ln>
                <a:noFill/>
              </a:ln>
              <a:solidFill>
                <a:srgbClr val="282828"/>
              </a:solidFill>
              <a:effectLst/>
              <a:uLnTx/>
              <a:uFillTx/>
              <a:latin typeface="Pretendard Medium"/>
              <a:ea typeface="+mn-ea"/>
              <a:cs typeface="+mn-cs"/>
            </a:endParaRP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FB6905BB-09E2-8AB4-8584-245BDEC9ADFC}"/>
              </a:ext>
            </a:extLst>
          </p:cNvPr>
          <p:cNvSpPr txBox="1"/>
          <p:nvPr/>
        </p:nvSpPr>
        <p:spPr>
          <a:xfrm>
            <a:off x="990600" y="12065000"/>
            <a:ext cx="4292600" cy="4953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-168" normalizeH="0" baseline="0" noProof="0" dirty="0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Calibri"/>
                <a:ea typeface="S-Core Dream 3 Light"/>
                <a:cs typeface="+mn-cs"/>
              </a:rPr>
              <a:t>메모리</a:t>
            </a:r>
            <a:r>
              <a:rPr kumimoji="0" lang="en-US" sz="2800" b="1" i="0" u="none" strike="noStrike" kern="1200" cap="none" spc="-168" normalizeH="0" baseline="0" noProof="0" dirty="0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S-Core Dream 3 Light"/>
                <a:ea typeface="+mn-ea"/>
                <a:cs typeface="+mn-cs"/>
              </a:rPr>
              <a:t> </a:t>
            </a:r>
            <a:r>
              <a:rPr kumimoji="0" lang="ko-KR" altLang="en-US" sz="2800" b="1" i="0" u="none" strike="noStrike" kern="1200" cap="none" spc="-168" normalizeH="0" baseline="0" noProof="0" dirty="0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Calibri"/>
                <a:ea typeface="S-Core Dream 3 Light"/>
                <a:cs typeface="+mn-cs"/>
              </a:rPr>
              <a:t>제한</a:t>
            </a:r>
            <a:r>
              <a:rPr kumimoji="0" lang="en-US" sz="2800" b="1" i="0" u="none" strike="noStrike" kern="1200" cap="none" spc="-168" normalizeH="0" baseline="0" noProof="0" dirty="0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S-Core Dream 3 Light"/>
                <a:ea typeface="+mn-ea"/>
                <a:cs typeface="+mn-cs"/>
              </a:rPr>
              <a:t>: 128 MB</a:t>
            </a:r>
          </a:p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1" i="0" u="none" strike="noStrike" kern="1200" cap="none" spc="-168" normalizeH="0" baseline="0" noProof="0" dirty="0">
              <a:ln>
                <a:noFill/>
              </a:ln>
              <a:solidFill>
                <a:srgbClr val="0F0F0F"/>
              </a:solidFill>
              <a:effectLst/>
              <a:uLnTx/>
              <a:uFillTx/>
              <a:latin typeface="S-Core Dream 3 Light"/>
              <a:ea typeface="+mn-ea"/>
              <a:cs typeface="+mn-cs"/>
            </a:endParaRP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50FAE088-B323-F214-B24A-10C32A9ED00B}"/>
              </a:ext>
            </a:extLst>
          </p:cNvPr>
          <p:cNvSpPr txBox="1"/>
          <p:nvPr/>
        </p:nvSpPr>
        <p:spPr>
          <a:xfrm>
            <a:off x="5626100" y="12065000"/>
            <a:ext cx="4292600" cy="4953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-168" normalizeH="0" baseline="0" noProof="0" dirty="0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Calibri"/>
                <a:ea typeface="S-Core Dream 3 Light"/>
                <a:cs typeface="+mn-cs"/>
              </a:rPr>
              <a:t>시간</a:t>
            </a:r>
            <a:r>
              <a:rPr kumimoji="0" lang="en-US" sz="2800" b="1" i="0" u="none" strike="noStrike" kern="1200" cap="none" spc="-168" normalizeH="0" baseline="0" noProof="0" dirty="0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S-Core Dream 3 Light"/>
                <a:ea typeface="+mn-ea"/>
                <a:cs typeface="+mn-cs"/>
              </a:rPr>
              <a:t> </a:t>
            </a:r>
            <a:r>
              <a:rPr kumimoji="0" lang="ko-KR" altLang="en-US" sz="2800" b="1" i="0" u="none" strike="noStrike" kern="1200" cap="none" spc="-168" normalizeH="0" baseline="0" noProof="0" dirty="0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Calibri"/>
                <a:ea typeface="S-Core Dream 3 Light"/>
                <a:cs typeface="+mn-cs"/>
              </a:rPr>
              <a:t>제한</a:t>
            </a:r>
            <a:r>
              <a:rPr kumimoji="0" lang="en-US" sz="2800" b="1" i="0" u="none" strike="noStrike" kern="1200" cap="none" spc="-168" normalizeH="0" baseline="0" noProof="0" dirty="0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S-Core Dream 3 Light"/>
                <a:ea typeface="+mn-ea"/>
                <a:cs typeface="+mn-cs"/>
              </a:rPr>
              <a:t>: </a:t>
            </a:r>
            <a:r>
              <a:rPr lang="en-US" sz="2800" b="1" spc="-168" dirty="0">
                <a:solidFill>
                  <a:srgbClr val="0F0F0F"/>
                </a:solidFill>
                <a:latin typeface="S-Core Dream 3 Light"/>
                <a:ea typeface="맑은 고딕" panose="020B0503020000020004" pitchFamily="50" charset="-127"/>
              </a:rPr>
              <a:t>2 </a:t>
            </a:r>
            <a:r>
              <a:rPr kumimoji="0" lang="ko-KR" altLang="en-US" sz="2800" b="1" i="0" u="none" strike="noStrike" kern="1200" cap="none" spc="-168" normalizeH="0" baseline="0" noProof="0" dirty="0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S-Core Dream 3 Light"/>
                <a:ea typeface="맑은 고딕" panose="020B0503020000020004" pitchFamily="50" charset="-127"/>
                <a:cs typeface="+mn-cs"/>
              </a:rPr>
              <a:t>초</a:t>
            </a:r>
          </a:p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1" i="0" u="none" strike="noStrike" kern="1200" cap="none" spc="-168" normalizeH="0" baseline="0" noProof="0" dirty="0">
              <a:ln>
                <a:noFill/>
              </a:ln>
              <a:solidFill>
                <a:srgbClr val="0F0F0F"/>
              </a:solidFill>
              <a:effectLst/>
              <a:uLnTx/>
              <a:uFillTx/>
              <a:latin typeface="S-Core Dream 3 Light"/>
              <a:ea typeface="+mn-ea"/>
              <a:cs typeface="+mn-cs"/>
            </a:endParaRPr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1365AB68-7F67-6A92-B2CD-8F4F53C060B2}"/>
              </a:ext>
            </a:extLst>
          </p:cNvPr>
          <p:cNvSpPr txBox="1"/>
          <p:nvPr/>
        </p:nvSpPr>
        <p:spPr>
          <a:xfrm>
            <a:off x="10477500" y="12065000"/>
            <a:ext cx="4292600" cy="4953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-168" normalizeH="0" baseline="0" noProof="0" dirty="0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Calibri"/>
                <a:ea typeface="S-Core Dream 3 Light"/>
                <a:cs typeface="+mn-cs"/>
              </a:rPr>
              <a:t>난이도</a:t>
            </a:r>
            <a:r>
              <a:rPr kumimoji="0" lang="en-US" sz="2800" b="1" i="0" u="none" strike="noStrike" kern="1200" cap="none" spc="-168" normalizeH="0" baseline="0" noProof="0" dirty="0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S-Core Dream 3 Light"/>
                <a:ea typeface="+mn-ea"/>
                <a:cs typeface="+mn-cs"/>
              </a:rPr>
              <a:t>: </a:t>
            </a:r>
            <a:r>
              <a:rPr kumimoji="0" lang="ko-KR" altLang="en-US" sz="2800" b="1" i="0" u="none" strike="noStrike" kern="1200" cap="none" spc="-168" normalizeH="0" baseline="0" noProof="0" dirty="0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S-Core Dream 3 Light"/>
                <a:ea typeface="맑은 고딕" panose="020B0503020000020004" pitchFamily="50" charset="-127"/>
                <a:cs typeface="+mn-cs"/>
              </a:rPr>
              <a:t>실버 </a:t>
            </a:r>
            <a:r>
              <a:rPr kumimoji="0" lang="en-US" altLang="ko-KR" sz="2800" b="1" i="0" u="none" strike="noStrike" kern="1200" cap="none" spc="-168" normalizeH="0" baseline="0" noProof="0" dirty="0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S-Core Dream 3 Light"/>
                <a:ea typeface="맑은 고딕" panose="020B0503020000020004" pitchFamily="50" charset="-127"/>
                <a:cs typeface="+mn-cs"/>
              </a:rPr>
              <a:t>Ⅱ</a:t>
            </a:r>
            <a:endParaRPr kumimoji="0" lang="en-US" sz="2800" b="1" i="0" u="none" strike="noStrike" kern="1200" cap="none" spc="-168" normalizeH="0" baseline="0" noProof="0" dirty="0">
              <a:ln>
                <a:noFill/>
              </a:ln>
              <a:solidFill>
                <a:srgbClr val="0F0F0F"/>
              </a:solidFill>
              <a:effectLst/>
              <a:uLnTx/>
              <a:uFillTx/>
              <a:latin typeface="S-Core Dream 3 Light"/>
              <a:ea typeface="+mn-ea"/>
              <a:cs typeface="+mn-cs"/>
            </a:endParaRP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E429D764-4A47-0C11-8B1F-3CD51A5F19FE}"/>
              </a:ext>
            </a:extLst>
          </p:cNvPr>
          <p:cNvSpPr txBox="1"/>
          <p:nvPr/>
        </p:nvSpPr>
        <p:spPr>
          <a:xfrm>
            <a:off x="10102850" y="1485900"/>
            <a:ext cx="2908300" cy="800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문제</a:t>
            </a:r>
            <a:r>
              <a:rPr kumimoji="0" 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-Core Dream 4 Regular"/>
                <a:ea typeface="+mn-ea"/>
                <a:cs typeface="+mn-cs"/>
              </a:rPr>
              <a:t> </a:t>
            </a:r>
            <a:endParaRPr kumimoji="0" lang="ko-KR" altLang="en-US" sz="4533" b="0" i="0" u="none" strike="noStrike" kern="1200" cap="none" spc="-272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S-Core Dream 4 Regular"/>
              <a:cs typeface="+mn-cs"/>
            </a:endParaRPr>
          </a:p>
        </p:txBody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C3C06DF4-BE52-9C3D-7FC1-1913A8E712EC}"/>
              </a:ext>
            </a:extLst>
          </p:cNvPr>
          <p:cNvSpPr txBox="1"/>
          <p:nvPr/>
        </p:nvSpPr>
        <p:spPr>
          <a:xfrm>
            <a:off x="1841500" y="876300"/>
            <a:ext cx="18275300" cy="6223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466" b="0" i="0" u="none" strike="noStrike" kern="1200" cap="none" spc="-208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-Core Dream 4 Regular"/>
                <a:ea typeface="맑은 고딕" panose="020B0503020000020004" pitchFamily="50" charset="-127"/>
                <a:cs typeface="+mn-cs"/>
              </a:rPr>
              <a:t>1260. DFS</a:t>
            </a:r>
            <a:r>
              <a:rPr kumimoji="0" lang="ko-KR" altLang="en-US" sz="3466" b="0" i="0" u="none" strike="noStrike" kern="1200" cap="none" spc="-208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-Core Dream 4 Regular"/>
                <a:ea typeface="맑은 고딕" panose="020B0503020000020004" pitchFamily="50" charset="-127"/>
                <a:cs typeface="+mn-cs"/>
              </a:rPr>
              <a:t>와 </a:t>
            </a:r>
            <a:r>
              <a:rPr kumimoji="0" lang="en-US" altLang="ko-KR" sz="3466" b="0" i="0" u="none" strike="noStrike" kern="1200" cap="none" spc="-208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-Core Dream 4 Regular"/>
                <a:ea typeface="맑은 고딕" panose="020B0503020000020004" pitchFamily="50" charset="-127"/>
                <a:cs typeface="+mn-cs"/>
              </a:rPr>
              <a:t>BFS</a:t>
            </a:r>
            <a:endParaRPr kumimoji="0" lang="ko-KR" altLang="en-US" sz="3466" b="0" i="0" u="none" strike="noStrike" kern="1200" cap="none" spc="-208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S-Core Dream 4 Regular"/>
              <a:cs typeface="+mn-cs"/>
            </a:endParaRPr>
          </a:p>
        </p:txBody>
      </p:sp>
      <p:pic>
        <p:nvPicPr>
          <p:cNvPr id="19" name="Picture 19">
            <a:extLst>
              <a:ext uri="{FF2B5EF4-FFF2-40B4-BE49-F238E27FC236}">
                <a16:creationId xmlns:a16="http://schemas.microsoft.com/office/drawing/2014/main" id="{86C248C4-84B9-75E5-BD92-757B71C4E0F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01000" y="1143000"/>
            <a:ext cx="17640000" cy="24264"/>
          </a:xfrm>
          <a:prstGeom prst="rect">
            <a:avLst/>
          </a:prstGeom>
        </p:spPr>
      </p:pic>
      <p:pic>
        <p:nvPicPr>
          <p:cNvPr id="20" name="Picture 20">
            <a:extLst>
              <a:ext uri="{FF2B5EF4-FFF2-40B4-BE49-F238E27FC236}">
                <a16:creationId xmlns:a16="http://schemas.microsoft.com/office/drawing/2014/main" id="{E4782606-D918-DAB3-7B49-409BC1BBFBF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4700" y="13182600"/>
            <a:ext cx="22479000" cy="25400"/>
          </a:xfrm>
          <a:prstGeom prst="rect">
            <a:avLst/>
          </a:prstGeom>
        </p:spPr>
      </p:pic>
      <p:pic>
        <p:nvPicPr>
          <p:cNvPr id="26" name="Picture 7">
            <a:extLst>
              <a:ext uri="{FF2B5EF4-FFF2-40B4-BE49-F238E27FC236}">
                <a16:creationId xmlns:a16="http://schemas.microsoft.com/office/drawing/2014/main" id="{EF636F9E-E0BF-D755-BF9C-99D2F1CE332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01304" y="7848600"/>
            <a:ext cx="1485900" cy="671708"/>
          </a:xfrm>
          <a:prstGeom prst="rect">
            <a:avLst/>
          </a:prstGeom>
        </p:spPr>
      </p:pic>
      <p:sp>
        <p:nvSpPr>
          <p:cNvPr id="27" name="TextBox 11">
            <a:extLst>
              <a:ext uri="{FF2B5EF4-FFF2-40B4-BE49-F238E27FC236}">
                <a16:creationId xmlns:a16="http://schemas.microsoft.com/office/drawing/2014/main" id="{BAE50EA5-FC1C-EBA5-9C99-1023A81A2CA2}"/>
              </a:ext>
            </a:extLst>
          </p:cNvPr>
          <p:cNvSpPr txBox="1"/>
          <p:nvPr/>
        </p:nvSpPr>
        <p:spPr>
          <a:xfrm>
            <a:off x="394804" y="7911404"/>
            <a:ext cx="3898900" cy="4699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643" b="0" i="0" u="none" strike="noStrike" kern="1200" cap="none" spc="-159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입</a:t>
            </a:r>
            <a:r>
              <a:rPr kumimoji="0" lang="en" sz="2643" b="0" i="0" u="none" strike="noStrike" kern="1200" cap="none" spc="-159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력</a:t>
            </a:r>
          </a:p>
        </p:txBody>
      </p:sp>
      <p:sp>
        <p:nvSpPr>
          <p:cNvPr id="21" name="TextBox 9">
            <a:extLst>
              <a:ext uri="{FF2B5EF4-FFF2-40B4-BE49-F238E27FC236}">
                <a16:creationId xmlns:a16="http://schemas.microsoft.com/office/drawing/2014/main" id="{9253E96B-7313-0A4B-95A3-88254A32BCA6}"/>
              </a:ext>
            </a:extLst>
          </p:cNvPr>
          <p:cNvSpPr txBox="1"/>
          <p:nvPr/>
        </p:nvSpPr>
        <p:spPr>
          <a:xfrm>
            <a:off x="1608482" y="10547350"/>
            <a:ext cx="21009113" cy="654050"/>
          </a:xfrm>
          <a:prstGeom prst="rect">
            <a:avLst/>
          </a:prstGeom>
        </p:spPr>
        <p:txBody>
          <a:bodyPr rtlCol="0" anchor="t"/>
          <a:lstStyle/>
          <a:p>
            <a:pPr marL="342900" marR="0" lvl="1" indent="-342900" algn="l" defTabSz="914400" rtl="0" eaLnBrk="1" fontAlgn="auto" latinLnBrk="0" hangingPunct="1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Char char="●"/>
              <a:tabLst/>
              <a:defRPr/>
            </a:pPr>
            <a:r>
              <a:rPr kumimoji="0" lang="ko-KR" altLang="en-US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맑은 고딕" panose="020B0503020000020004" pitchFamily="50" charset="-127"/>
                <a:cs typeface="+mn-cs"/>
              </a:rPr>
              <a:t>첫째 줄에 </a:t>
            </a:r>
            <a:r>
              <a:rPr kumimoji="0" lang="en-US" altLang="ko-KR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맑은 고딕" panose="020B0503020000020004" pitchFamily="50" charset="-127"/>
                <a:cs typeface="+mn-cs"/>
              </a:rPr>
              <a:t>DFS</a:t>
            </a:r>
            <a:r>
              <a:rPr kumimoji="0" lang="ko-KR" altLang="en-US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맑은 고딕" panose="020B0503020000020004" pitchFamily="50" charset="-127"/>
                <a:cs typeface="+mn-cs"/>
              </a:rPr>
              <a:t>를 수행한 결과를</a:t>
            </a:r>
            <a:r>
              <a:rPr kumimoji="0" lang="en-US" altLang="ko-KR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맑은 고딕" panose="020B0503020000020004" pitchFamily="50" charset="-127"/>
                <a:cs typeface="+mn-cs"/>
              </a:rPr>
              <a:t>그 다음 줄에는 </a:t>
            </a:r>
            <a:r>
              <a:rPr kumimoji="0" lang="en-US" altLang="ko-KR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맑은 고딕" panose="020B0503020000020004" pitchFamily="50" charset="-127"/>
                <a:cs typeface="+mn-cs"/>
              </a:rPr>
              <a:t>BFS</a:t>
            </a:r>
            <a:r>
              <a:rPr kumimoji="0" lang="ko-KR" altLang="en-US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맑은 고딕" panose="020B0503020000020004" pitchFamily="50" charset="-127"/>
                <a:cs typeface="+mn-cs"/>
              </a:rPr>
              <a:t>를 수행한 결과를 출력한다</a:t>
            </a:r>
            <a:r>
              <a:rPr kumimoji="0" lang="en-US" altLang="ko-KR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맑은 고딕" panose="020B0503020000020004" pitchFamily="50" charset="-127"/>
                <a:cs typeface="+mn-cs"/>
              </a:rPr>
              <a:t>. V</a:t>
            </a:r>
            <a:r>
              <a:rPr kumimoji="0" lang="ko-KR" altLang="en-US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맑은 고딕" panose="020B0503020000020004" pitchFamily="50" charset="-127"/>
                <a:cs typeface="+mn-cs"/>
              </a:rPr>
              <a:t>부터 </a:t>
            </a:r>
            <a:r>
              <a:rPr kumimoji="0" lang="ko-KR" altLang="en-US" sz="2800" b="0" i="0" u="none" strike="noStrike" kern="1200" cap="none" spc="-144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맑은 고딕" panose="020B0503020000020004" pitchFamily="50" charset="-127"/>
                <a:cs typeface="+mn-cs"/>
              </a:rPr>
              <a:t>방문된</a:t>
            </a:r>
            <a:r>
              <a:rPr kumimoji="0" lang="ko-KR" altLang="en-US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맑은 고딕" panose="020B0503020000020004" pitchFamily="50" charset="-127"/>
                <a:cs typeface="+mn-cs"/>
              </a:rPr>
              <a:t> 점을 순서대로 출력하면 된다</a:t>
            </a:r>
            <a:r>
              <a:rPr kumimoji="0" lang="en-US" altLang="ko-KR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맑은 고딕" panose="020B0503020000020004" pitchFamily="50" charset="-127"/>
                <a:cs typeface="+mn-cs"/>
              </a:rPr>
              <a:t>.</a:t>
            </a:r>
          </a:p>
        </p:txBody>
      </p:sp>
      <p:pic>
        <p:nvPicPr>
          <p:cNvPr id="22" name="Picture 7">
            <a:extLst>
              <a:ext uri="{FF2B5EF4-FFF2-40B4-BE49-F238E27FC236}">
                <a16:creationId xmlns:a16="http://schemas.microsoft.com/office/drawing/2014/main" id="{A10E87C4-CF6C-0BAB-2743-B8C06BD0C89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87500" y="9709150"/>
            <a:ext cx="1485900" cy="671708"/>
          </a:xfrm>
          <a:prstGeom prst="rect">
            <a:avLst/>
          </a:prstGeom>
        </p:spPr>
      </p:pic>
      <p:sp>
        <p:nvSpPr>
          <p:cNvPr id="23" name="TextBox 11">
            <a:extLst>
              <a:ext uri="{FF2B5EF4-FFF2-40B4-BE49-F238E27FC236}">
                <a16:creationId xmlns:a16="http://schemas.microsoft.com/office/drawing/2014/main" id="{75F8768A-1A8E-AF17-4218-948F3D498AC7}"/>
              </a:ext>
            </a:extLst>
          </p:cNvPr>
          <p:cNvSpPr txBox="1"/>
          <p:nvPr/>
        </p:nvSpPr>
        <p:spPr>
          <a:xfrm>
            <a:off x="381000" y="9771954"/>
            <a:ext cx="3898900" cy="4699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643" b="0" i="0" u="none" strike="noStrike" kern="1200" cap="none" spc="-159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출력</a:t>
            </a:r>
          </a:p>
        </p:txBody>
      </p:sp>
    </p:spTree>
    <p:extLst>
      <p:ext uri="{BB962C8B-B14F-4D97-AF65-F5344CB8AC3E}">
        <p14:creationId xmlns:p14="http://schemas.microsoft.com/office/powerpoint/2010/main" val="23092552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0F0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BEFF3F8-5950-DC23-AF62-AD2A005519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9ADB687F-DA37-147B-AC36-2F77526425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8300" y="1155700"/>
            <a:ext cx="19951700" cy="254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E3DAAE88-EAF3-66A0-AF2B-596CC0EB3C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3200" y="12636500"/>
            <a:ext cx="21361400" cy="25400"/>
          </a:xfrm>
          <a:prstGeom prst="rect">
            <a:avLst/>
          </a:prstGeom>
        </p:spPr>
      </p:pic>
      <p:sp>
        <p:nvSpPr>
          <p:cNvPr id="10" name="TextBox 10">
            <a:extLst>
              <a:ext uri="{FF2B5EF4-FFF2-40B4-BE49-F238E27FC236}">
                <a16:creationId xmlns:a16="http://schemas.microsoft.com/office/drawing/2014/main" id="{08B53FE2-A9A8-B120-C922-EDE3C459D36D}"/>
              </a:ext>
            </a:extLst>
          </p:cNvPr>
          <p:cNvSpPr txBox="1"/>
          <p:nvPr/>
        </p:nvSpPr>
        <p:spPr>
          <a:xfrm>
            <a:off x="2222500" y="5956300"/>
            <a:ext cx="4940300" cy="800100"/>
          </a:xfrm>
          <a:prstGeom prst="rect">
            <a:avLst/>
          </a:prstGeom>
        </p:spPr>
        <p:txBody>
          <a:bodyPr lIns="0" tIns="57572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altLang="en-US" sz="4533" b="0" i="0" u="none" strike="noStrike" spc="-45" dirty="0">
                <a:solidFill>
                  <a:srgbClr val="FFFFFF"/>
                </a:solidFill>
                <a:ea typeface="S-Core Dream 5 Medium"/>
              </a:rPr>
              <a:t>백준 온라인 저지</a:t>
            </a:r>
            <a:endParaRPr lang="ko-KR" sz="4533" b="0" i="0" u="none" strike="noStrike" spc="-45" dirty="0">
              <a:solidFill>
                <a:srgbClr val="FFFFFF"/>
              </a:solidFill>
              <a:ea typeface="S-Core Dream 5 Medium"/>
            </a:endParaRPr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CD8D8BEC-096C-3466-A76B-91F0B23E4326}"/>
              </a:ext>
            </a:extLst>
          </p:cNvPr>
          <p:cNvSpPr txBox="1"/>
          <p:nvPr/>
        </p:nvSpPr>
        <p:spPr>
          <a:xfrm>
            <a:off x="2260600" y="6870700"/>
            <a:ext cx="4864100" cy="444500"/>
          </a:xfrm>
          <a:prstGeom prst="rect">
            <a:avLst/>
          </a:prstGeom>
        </p:spPr>
        <p:txBody>
          <a:bodyPr lIns="0" tIns="31735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498" spc="-25" dirty="0">
                <a:solidFill>
                  <a:srgbClr val="FFFFFF"/>
                </a:solidFill>
                <a:latin typeface="S-Core Dream 3 Light"/>
              </a:rPr>
              <a:t>https://www.acmicpc.net/</a:t>
            </a:r>
            <a:endParaRPr lang="en" sz="2498" b="0" i="0" u="none" strike="noStrike" spc="-25" dirty="0">
              <a:solidFill>
                <a:srgbClr val="FFFFFF"/>
              </a:solidFill>
              <a:latin typeface="S-Core Dream 3 Light"/>
            </a:endParaRPr>
          </a:p>
        </p:txBody>
      </p:sp>
      <p:sp>
        <p:nvSpPr>
          <p:cNvPr id="36" name="TextBox 36">
            <a:extLst>
              <a:ext uri="{FF2B5EF4-FFF2-40B4-BE49-F238E27FC236}">
                <a16:creationId xmlns:a16="http://schemas.microsoft.com/office/drawing/2014/main" id="{372CDE79-0139-B7FC-F64E-FB39E9C04292}"/>
              </a:ext>
            </a:extLst>
          </p:cNvPr>
          <p:cNvSpPr txBox="1"/>
          <p:nvPr/>
        </p:nvSpPr>
        <p:spPr>
          <a:xfrm>
            <a:off x="431800" y="825500"/>
            <a:ext cx="2540000" cy="6858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en-US" sz="3857" b="1" i="0" u="sng" strike="noStrike" dirty="0">
                <a:solidFill>
                  <a:srgbClr val="FFFFFF"/>
                </a:solidFill>
                <a:latin typeface="Pretendard Regular"/>
              </a:rPr>
              <a:t>Reference</a:t>
            </a:r>
            <a:endParaRPr lang="en" sz="3857" b="1" i="0" u="sng" strike="noStrike" dirty="0">
              <a:solidFill>
                <a:srgbClr val="FFFFFF"/>
              </a:solidFill>
              <a:latin typeface="Pretendard Regular"/>
            </a:endParaRPr>
          </a:p>
        </p:txBody>
      </p:sp>
      <p:sp>
        <p:nvSpPr>
          <p:cNvPr id="37" name="TextBox 10">
            <a:extLst>
              <a:ext uri="{FF2B5EF4-FFF2-40B4-BE49-F238E27FC236}">
                <a16:creationId xmlns:a16="http://schemas.microsoft.com/office/drawing/2014/main" id="{79DC5351-13FB-1A45-CDDE-A9B792CBA195}"/>
              </a:ext>
            </a:extLst>
          </p:cNvPr>
          <p:cNvSpPr txBox="1"/>
          <p:nvPr/>
        </p:nvSpPr>
        <p:spPr>
          <a:xfrm>
            <a:off x="9296400" y="5943600"/>
            <a:ext cx="4940300" cy="800100"/>
          </a:xfrm>
          <a:prstGeom prst="rect">
            <a:avLst/>
          </a:prstGeom>
        </p:spPr>
        <p:txBody>
          <a:bodyPr lIns="0" tIns="57572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altLang="ko-KR" sz="4533" b="0" i="0" u="none" strike="noStrike" spc="-45" dirty="0">
                <a:solidFill>
                  <a:srgbClr val="FFFFFF"/>
                </a:solidFill>
                <a:ea typeface="S-Core Dream 5 Medium"/>
              </a:rPr>
              <a:t>ChatGPT</a:t>
            </a:r>
            <a:endParaRPr lang="ko-KR" sz="4533" b="0" i="0" u="none" strike="noStrike" spc="-45" dirty="0">
              <a:solidFill>
                <a:srgbClr val="FFFFFF"/>
              </a:solidFill>
              <a:ea typeface="S-Core Dream 5 Medium"/>
            </a:endParaRPr>
          </a:p>
        </p:txBody>
      </p:sp>
      <p:sp>
        <p:nvSpPr>
          <p:cNvPr id="38" name="TextBox 16">
            <a:extLst>
              <a:ext uri="{FF2B5EF4-FFF2-40B4-BE49-F238E27FC236}">
                <a16:creationId xmlns:a16="http://schemas.microsoft.com/office/drawing/2014/main" id="{715B012A-7EA9-AD72-3F19-9CFEF8FF60A4}"/>
              </a:ext>
            </a:extLst>
          </p:cNvPr>
          <p:cNvSpPr txBox="1"/>
          <p:nvPr/>
        </p:nvSpPr>
        <p:spPr>
          <a:xfrm>
            <a:off x="9334500" y="6858000"/>
            <a:ext cx="4864100" cy="444500"/>
          </a:xfrm>
          <a:prstGeom prst="rect">
            <a:avLst/>
          </a:prstGeom>
        </p:spPr>
        <p:txBody>
          <a:bodyPr lIns="0" tIns="31735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498" spc="-25" dirty="0">
                <a:solidFill>
                  <a:srgbClr val="FFFFFF"/>
                </a:solidFill>
                <a:latin typeface="S-Core Dream 3 Light"/>
              </a:rPr>
              <a:t>https://chatgpt.com/</a:t>
            </a:r>
            <a:endParaRPr lang="en" sz="2498" b="0" i="0" u="none" strike="noStrike" spc="-25" dirty="0">
              <a:solidFill>
                <a:srgbClr val="FFFFFF"/>
              </a:solidFill>
              <a:latin typeface="S-Core Dream 3 Light"/>
            </a:endParaRPr>
          </a:p>
        </p:txBody>
      </p:sp>
      <p:sp>
        <p:nvSpPr>
          <p:cNvPr id="39" name="TextBox 10">
            <a:extLst>
              <a:ext uri="{FF2B5EF4-FFF2-40B4-BE49-F238E27FC236}">
                <a16:creationId xmlns:a16="http://schemas.microsoft.com/office/drawing/2014/main" id="{381164E6-AA33-1FDD-06E2-A63546C5CEF6}"/>
              </a:ext>
            </a:extLst>
          </p:cNvPr>
          <p:cNvSpPr txBox="1"/>
          <p:nvPr/>
        </p:nvSpPr>
        <p:spPr>
          <a:xfrm>
            <a:off x="16319500" y="5943600"/>
            <a:ext cx="4940300" cy="800100"/>
          </a:xfrm>
          <a:prstGeom prst="rect">
            <a:avLst/>
          </a:prstGeom>
        </p:spPr>
        <p:txBody>
          <a:bodyPr lIns="0" tIns="57572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altLang="ko-KR" sz="4800" spc="-25" dirty="0">
                <a:solidFill>
                  <a:srgbClr val="FFFFFF"/>
                </a:solidFill>
                <a:latin typeface="S-Core Dream 3 Light"/>
              </a:rPr>
              <a:t>perplexity</a:t>
            </a:r>
            <a:endParaRPr lang="ko-KR" sz="4533" b="0" i="0" u="none" strike="noStrike" spc="-45" dirty="0">
              <a:solidFill>
                <a:srgbClr val="FFFFFF"/>
              </a:solidFill>
              <a:ea typeface="S-Core Dream 5 Medium"/>
            </a:endParaRPr>
          </a:p>
        </p:txBody>
      </p:sp>
      <p:sp>
        <p:nvSpPr>
          <p:cNvPr id="40" name="TextBox 16">
            <a:extLst>
              <a:ext uri="{FF2B5EF4-FFF2-40B4-BE49-F238E27FC236}">
                <a16:creationId xmlns:a16="http://schemas.microsoft.com/office/drawing/2014/main" id="{805EADE1-4031-7C96-7C17-DB4C4ADC822E}"/>
              </a:ext>
            </a:extLst>
          </p:cNvPr>
          <p:cNvSpPr txBox="1"/>
          <p:nvPr/>
        </p:nvSpPr>
        <p:spPr>
          <a:xfrm>
            <a:off x="16357600" y="6858000"/>
            <a:ext cx="4864100" cy="444500"/>
          </a:xfrm>
          <a:prstGeom prst="rect">
            <a:avLst/>
          </a:prstGeom>
        </p:spPr>
        <p:txBody>
          <a:bodyPr lIns="0" tIns="31735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498" spc="-25" dirty="0">
                <a:solidFill>
                  <a:srgbClr val="FFFFFF"/>
                </a:solidFill>
                <a:latin typeface="S-Core Dream 3 Light"/>
              </a:rPr>
              <a:t>https://www.perplexity.ai/</a:t>
            </a:r>
            <a:endParaRPr lang="en" sz="2498" b="0" i="0" u="none" strike="noStrike" spc="-25" dirty="0">
              <a:solidFill>
                <a:srgbClr val="FFFFFF"/>
              </a:solidFill>
              <a:latin typeface="S-Core Dream 3 Light"/>
            </a:endParaRPr>
          </a:p>
        </p:txBody>
      </p:sp>
    </p:spTree>
    <p:extLst>
      <p:ext uri="{BB962C8B-B14F-4D97-AF65-F5344CB8AC3E}">
        <p14:creationId xmlns:p14="http://schemas.microsoft.com/office/powerpoint/2010/main" val="19423685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0F0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2C0F212-3680-3689-B028-D10F23B8C8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2C7C6423-9111-28C2-B69C-E24B62A5F1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100" y="1155700"/>
            <a:ext cx="22783800" cy="25400"/>
          </a:xfrm>
          <a:prstGeom prst="rect">
            <a:avLst/>
          </a:prstGeom>
        </p:spPr>
      </p:pic>
      <p:pic>
        <p:nvPicPr>
          <p:cNvPr id="5" name="Picture 3">
            <a:extLst>
              <a:ext uri="{FF2B5EF4-FFF2-40B4-BE49-F238E27FC236}">
                <a16:creationId xmlns:a16="http://schemas.microsoft.com/office/drawing/2014/main" id="{8E62A7A9-06BB-3895-DB77-CB1536E3B8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2801600"/>
            <a:ext cx="22707600" cy="25400"/>
          </a:xfrm>
          <a:prstGeom prst="rect">
            <a:avLst/>
          </a:prstGeom>
        </p:spPr>
      </p:pic>
      <p:sp>
        <p:nvSpPr>
          <p:cNvPr id="6" name="TextBox 4">
            <a:extLst>
              <a:ext uri="{FF2B5EF4-FFF2-40B4-BE49-F238E27FC236}">
                <a16:creationId xmlns:a16="http://schemas.microsoft.com/office/drawing/2014/main" id="{F6B11F54-09D4-E98D-A7F5-58A5EEC21112}"/>
              </a:ext>
            </a:extLst>
          </p:cNvPr>
          <p:cNvSpPr txBox="1"/>
          <p:nvPr/>
        </p:nvSpPr>
        <p:spPr>
          <a:xfrm>
            <a:off x="19532600" y="11163300"/>
            <a:ext cx="4013200" cy="1371600"/>
          </a:xfrm>
          <a:prstGeom prst="rect">
            <a:avLst/>
          </a:prstGeom>
        </p:spPr>
        <p:txBody>
          <a:bodyPr rtlCol="0" anchor="t"/>
          <a:lstStyle/>
          <a:p>
            <a:pPr lvl="0" algn="r">
              <a:lnSpc>
                <a:spcPct val="116199"/>
              </a:lnSpc>
            </a:pPr>
            <a:r>
              <a:rPr lang="ko-KR" sz="3857" b="0" i="0" u="none" strike="noStrike" dirty="0">
                <a:solidFill>
                  <a:srgbClr val="FFFFFF"/>
                </a:solidFill>
                <a:ea typeface="Pretendard Regular"/>
              </a:rPr>
              <a:t>이름</a:t>
            </a:r>
            <a:r>
              <a:rPr lang="en-US" sz="3857" b="0" i="0" u="none" strike="noStrike" dirty="0">
                <a:solidFill>
                  <a:srgbClr val="FFFFFF"/>
                </a:solidFill>
                <a:latin typeface="Pretendard Regular"/>
              </a:rPr>
              <a:t> : </a:t>
            </a:r>
            <a:r>
              <a:rPr lang="ko-KR" sz="3857" b="0" i="0" u="none" strike="noStrike" dirty="0">
                <a:solidFill>
                  <a:srgbClr val="FFFFFF"/>
                </a:solidFill>
                <a:ea typeface="Pretendard Regular"/>
              </a:rPr>
              <a:t>김규태</a:t>
            </a:r>
          </a:p>
          <a:p>
            <a:pPr lvl="0" algn="r">
              <a:lnSpc>
                <a:spcPct val="116199"/>
              </a:lnSpc>
            </a:pPr>
            <a:r>
              <a:rPr lang="ko-KR" sz="3857" b="0" i="0" u="none" strike="noStrike" dirty="0">
                <a:solidFill>
                  <a:srgbClr val="FFFFFF"/>
                </a:solidFill>
                <a:ea typeface="Pretendard Regular"/>
              </a:rPr>
              <a:t>학번</a:t>
            </a:r>
            <a:r>
              <a:rPr lang="en-US" altLang="ko-KR" sz="3857" b="0" i="0" u="none" strike="noStrike" dirty="0">
                <a:solidFill>
                  <a:srgbClr val="FFFFFF"/>
                </a:solidFill>
                <a:ea typeface="Pretendard Regular"/>
              </a:rPr>
              <a:t> </a:t>
            </a:r>
            <a:r>
              <a:rPr lang="en-US" sz="3857" b="0" i="0" u="none" strike="noStrike" dirty="0">
                <a:solidFill>
                  <a:srgbClr val="FFFFFF"/>
                </a:solidFill>
                <a:latin typeface="Pretendard Regular"/>
              </a:rPr>
              <a:t>: 2020575009</a:t>
            </a:r>
          </a:p>
        </p:txBody>
      </p:sp>
      <p:sp>
        <p:nvSpPr>
          <p:cNvPr id="7" name="TextBox 5">
            <a:extLst>
              <a:ext uri="{FF2B5EF4-FFF2-40B4-BE49-F238E27FC236}">
                <a16:creationId xmlns:a16="http://schemas.microsoft.com/office/drawing/2014/main" id="{D1EC8BB4-02F0-C96C-4945-12FF21F8134A}"/>
              </a:ext>
            </a:extLst>
          </p:cNvPr>
          <p:cNvSpPr txBox="1"/>
          <p:nvPr/>
        </p:nvSpPr>
        <p:spPr>
          <a:xfrm>
            <a:off x="6070600" y="4762500"/>
            <a:ext cx="12230100" cy="29337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en" sz="16523" b="0" i="0" u="none" strike="noStrike" dirty="0">
                <a:solidFill>
                  <a:srgbClr val="FFFFFF"/>
                </a:solidFill>
                <a:ea typeface="S-Core Dream 3 Light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7757001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0F0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8300" y="1155700"/>
            <a:ext cx="19951700" cy="25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3200" y="12636500"/>
            <a:ext cx="213614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9900" y="4660900"/>
            <a:ext cx="495300" cy="88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39000" y="4660900"/>
            <a:ext cx="533400" cy="889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12700" y="4660900"/>
            <a:ext cx="533400" cy="889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39900" y="8394700"/>
            <a:ext cx="533400" cy="889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39000" y="8394700"/>
            <a:ext cx="533400" cy="889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12700" y="8394700"/>
            <a:ext cx="533400" cy="889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054100" y="5041900"/>
            <a:ext cx="6083300" cy="800100"/>
          </a:xfrm>
          <a:prstGeom prst="rect">
            <a:avLst/>
          </a:prstGeom>
        </p:spPr>
        <p:txBody>
          <a:bodyPr lIns="0" tIns="57572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altLang="en-US" sz="4533" b="0" i="0" u="none" strike="noStrike" spc="-45" dirty="0">
                <a:solidFill>
                  <a:srgbClr val="FFFFFF"/>
                </a:solidFill>
                <a:ea typeface="S-Core Dream 5 Medium"/>
              </a:rPr>
              <a:t>특정 거리의 도시 찾기</a:t>
            </a:r>
            <a:endParaRPr lang="ko-KR" sz="4533" b="0" i="0" u="none" strike="noStrike" spc="-45" dirty="0">
              <a:solidFill>
                <a:srgbClr val="FFFFFF"/>
              </a:solidFill>
              <a:ea typeface="S-Core Dream 5 Medium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7137400" y="5041900"/>
            <a:ext cx="4940300" cy="800100"/>
          </a:xfrm>
          <a:prstGeom prst="rect">
            <a:avLst/>
          </a:prstGeom>
        </p:spPr>
        <p:txBody>
          <a:bodyPr lIns="0" tIns="57519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" sz="4529" b="0" i="0" u="none" strike="noStrike" spc="-45">
                <a:solidFill>
                  <a:srgbClr val="FFFFFF"/>
                </a:solidFill>
                <a:ea typeface="S-Core Dream 5 Medium"/>
              </a:rPr>
              <a:t>소트인사이드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598400" y="5041900"/>
            <a:ext cx="4953000" cy="800100"/>
          </a:xfrm>
          <a:prstGeom prst="rect">
            <a:avLst/>
          </a:prstGeom>
        </p:spPr>
        <p:txBody>
          <a:bodyPr lIns="0" tIns="57519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" sz="4529" b="0" i="0" u="none" strike="noStrike" spc="-45">
                <a:solidFill>
                  <a:srgbClr val="FFFFFF"/>
                </a:solidFill>
                <a:latin typeface="S-Core Dream 5 Medium"/>
              </a:rPr>
              <a:t>ATM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625600" y="8801100"/>
            <a:ext cx="4940300" cy="800100"/>
          </a:xfrm>
          <a:prstGeom prst="rect">
            <a:avLst/>
          </a:prstGeom>
        </p:spPr>
        <p:txBody>
          <a:bodyPr lIns="0" tIns="57519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4529" b="0" i="0" u="none" strike="noStrike" spc="-45">
                <a:solidFill>
                  <a:srgbClr val="FFFFFF"/>
                </a:solidFill>
                <a:ea typeface="S-Core Dream 5 Medium"/>
              </a:rPr>
              <a:t>수</a:t>
            </a:r>
            <a:r>
              <a:rPr lang="en-US" sz="4529" b="0" i="0" u="none" strike="noStrike" spc="-45">
                <a:solidFill>
                  <a:srgbClr val="FFFFFF"/>
                </a:solidFill>
                <a:latin typeface="S-Core Dream 5 Medium"/>
              </a:rPr>
              <a:t> </a:t>
            </a:r>
            <a:r>
              <a:rPr lang="ko-KR" sz="4529" b="0" i="0" u="none" strike="noStrike" spc="-45">
                <a:solidFill>
                  <a:srgbClr val="FFFFFF"/>
                </a:solidFill>
                <a:ea typeface="S-Core Dream 5 Medium"/>
              </a:rPr>
              <a:t>정열하기</a:t>
            </a:r>
            <a:r>
              <a:rPr lang="en-US" sz="4529" b="0" i="0" u="none" strike="noStrike" spc="-45">
                <a:solidFill>
                  <a:srgbClr val="FFFFFF"/>
                </a:solidFill>
                <a:latin typeface="S-Core Dream 5 Medium"/>
              </a:rPr>
              <a:t> 2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598400" y="8801100"/>
            <a:ext cx="4953000" cy="800100"/>
          </a:xfrm>
          <a:prstGeom prst="rect">
            <a:avLst/>
          </a:prstGeom>
        </p:spPr>
        <p:txBody>
          <a:bodyPr lIns="0" tIns="57519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4529" b="0" i="0" u="none" strike="noStrike" spc="-45">
                <a:solidFill>
                  <a:srgbClr val="FFFFFF"/>
                </a:solidFill>
                <a:ea typeface="S-Core Dream 5 Medium"/>
              </a:rPr>
              <a:t>연결</a:t>
            </a:r>
            <a:r>
              <a:rPr lang="en-US" sz="4529" b="0" i="0" u="none" strike="noStrike" spc="-45">
                <a:solidFill>
                  <a:srgbClr val="FFFFFF"/>
                </a:solidFill>
                <a:latin typeface="S-Core Dream 5 Medium"/>
              </a:rPr>
              <a:t> </a:t>
            </a:r>
            <a:r>
              <a:rPr lang="ko-KR" sz="4529" b="0" i="0" u="none" strike="noStrike" spc="-45">
                <a:solidFill>
                  <a:srgbClr val="FFFFFF"/>
                </a:solidFill>
                <a:ea typeface="S-Core Dream 5 Medium"/>
              </a:rPr>
              <a:t>요소의</a:t>
            </a:r>
            <a:r>
              <a:rPr lang="en-US" sz="4529" b="0" i="0" u="none" strike="noStrike" spc="-45">
                <a:solidFill>
                  <a:srgbClr val="FFFFFF"/>
                </a:solidFill>
                <a:latin typeface="S-Core Dream 5 Medium"/>
              </a:rPr>
              <a:t> </a:t>
            </a:r>
            <a:r>
              <a:rPr lang="ko-KR" sz="4529" b="0" i="0" u="none" strike="noStrike" spc="-45">
                <a:solidFill>
                  <a:srgbClr val="FFFFFF"/>
                </a:solidFill>
                <a:ea typeface="S-Core Dream 5 Medium"/>
              </a:rPr>
              <a:t>개수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137400" y="8801100"/>
            <a:ext cx="4940300" cy="800100"/>
          </a:xfrm>
          <a:prstGeom prst="rect">
            <a:avLst/>
          </a:prstGeom>
        </p:spPr>
        <p:txBody>
          <a:bodyPr lIns="0" tIns="57519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4529" b="0" i="0" u="none" strike="noStrike" spc="-45">
                <a:solidFill>
                  <a:srgbClr val="FFFFFF"/>
                </a:solidFill>
                <a:ea typeface="S-Core Dream 5 Medium"/>
              </a:rPr>
              <a:t>수</a:t>
            </a:r>
            <a:r>
              <a:rPr lang="en-US" sz="4529" b="0" i="0" u="none" strike="noStrike" spc="-45">
                <a:solidFill>
                  <a:srgbClr val="FFFFFF"/>
                </a:solidFill>
                <a:latin typeface="S-Core Dream 5 Medium"/>
              </a:rPr>
              <a:t> </a:t>
            </a:r>
            <a:r>
              <a:rPr lang="ko-KR" sz="4529" b="0" i="0" u="none" strike="noStrike" spc="-45">
                <a:solidFill>
                  <a:srgbClr val="FFFFFF"/>
                </a:solidFill>
                <a:ea typeface="S-Core Dream 5 Medium"/>
              </a:rPr>
              <a:t>정열하기</a:t>
            </a:r>
            <a:r>
              <a:rPr lang="en-US" sz="4529" b="0" i="0" u="none" strike="noStrike" spc="-45">
                <a:solidFill>
                  <a:srgbClr val="FFFFFF"/>
                </a:solidFill>
                <a:latin typeface="S-Core Dream 5 Medium"/>
              </a:rPr>
              <a:t> 3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663700" y="5956300"/>
            <a:ext cx="4864100" cy="444500"/>
          </a:xfrm>
          <a:prstGeom prst="rect">
            <a:avLst/>
          </a:prstGeom>
        </p:spPr>
        <p:txBody>
          <a:bodyPr lIns="0" tIns="31735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" sz="2498" b="0" i="0" u="none" strike="noStrike" spc="-25">
                <a:solidFill>
                  <a:srgbClr val="FFFFFF"/>
                </a:solidFill>
                <a:latin typeface="S-Core Dream 3 Light"/>
              </a:rPr>
              <a:t>Java, Python, Js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175500" y="5956300"/>
            <a:ext cx="4864100" cy="444500"/>
          </a:xfrm>
          <a:prstGeom prst="rect">
            <a:avLst/>
          </a:prstGeom>
        </p:spPr>
        <p:txBody>
          <a:bodyPr lIns="0" tIns="31735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" sz="2498" b="0" i="0" u="none" strike="noStrike" spc="-25">
                <a:solidFill>
                  <a:srgbClr val="FFFFFF"/>
                </a:solidFill>
                <a:latin typeface="S-Core Dream 3 Light"/>
              </a:rPr>
              <a:t>Java, Python, Js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636500" y="5956300"/>
            <a:ext cx="4864100" cy="444500"/>
          </a:xfrm>
          <a:prstGeom prst="rect">
            <a:avLst/>
          </a:prstGeom>
        </p:spPr>
        <p:txBody>
          <a:bodyPr lIns="0" tIns="31735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" sz="2498" b="0" i="0" u="none" strike="noStrike" spc="-25">
                <a:solidFill>
                  <a:srgbClr val="FFFFFF"/>
                </a:solidFill>
                <a:latin typeface="S-Core Dream 3 Light"/>
              </a:rPr>
              <a:t>Java, Python, Js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663700" y="9715500"/>
            <a:ext cx="4864100" cy="444500"/>
          </a:xfrm>
          <a:prstGeom prst="rect">
            <a:avLst/>
          </a:prstGeom>
        </p:spPr>
        <p:txBody>
          <a:bodyPr lIns="0" tIns="31735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" sz="2498" b="0" i="0" u="none" strike="noStrike" spc="-25">
                <a:solidFill>
                  <a:srgbClr val="FFFFFF"/>
                </a:solidFill>
                <a:latin typeface="S-Core Dream 3 Light"/>
              </a:rPr>
              <a:t>Java, Python, Js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7175500" y="9715500"/>
            <a:ext cx="4864100" cy="444500"/>
          </a:xfrm>
          <a:prstGeom prst="rect">
            <a:avLst/>
          </a:prstGeom>
        </p:spPr>
        <p:txBody>
          <a:bodyPr lIns="0" tIns="31735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" sz="2498" b="0" i="0" u="none" strike="noStrike" spc="-25">
                <a:solidFill>
                  <a:srgbClr val="FFFFFF"/>
                </a:solidFill>
                <a:latin typeface="S-Core Dream 3 Light"/>
              </a:rPr>
              <a:t>Java, Python, Js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2636500" y="9715500"/>
            <a:ext cx="4864100" cy="444500"/>
          </a:xfrm>
          <a:prstGeom prst="rect">
            <a:avLst/>
          </a:prstGeom>
        </p:spPr>
        <p:txBody>
          <a:bodyPr lIns="0" tIns="31735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" sz="2498" b="0" i="0" u="none" strike="noStrike" spc="-25">
                <a:solidFill>
                  <a:srgbClr val="FFFFFF"/>
                </a:solidFill>
                <a:latin typeface="S-Core Dream 3 Light"/>
              </a:rPr>
              <a:t>Java, Python, Js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638300" y="3987800"/>
            <a:ext cx="1993900" cy="660400"/>
          </a:xfrm>
          <a:prstGeom prst="rect">
            <a:avLst/>
          </a:prstGeom>
        </p:spPr>
        <p:txBody>
          <a:bodyPr lIns="0" tIns="47412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" sz="3733" b="0" i="0" u="none" strike="noStrike" spc="-37">
                <a:solidFill>
                  <a:srgbClr val="595959"/>
                </a:solidFill>
                <a:latin typeface="S-Core Dream 5 Medium"/>
              </a:rPr>
              <a:t>01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7150100" y="3987800"/>
            <a:ext cx="1993900" cy="660400"/>
          </a:xfrm>
          <a:prstGeom prst="rect">
            <a:avLst/>
          </a:prstGeom>
        </p:spPr>
        <p:txBody>
          <a:bodyPr lIns="0" tIns="47412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" sz="3733" b="0" i="0" u="none" strike="noStrike" spc="-37">
                <a:solidFill>
                  <a:srgbClr val="595959"/>
                </a:solidFill>
                <a:latin typeface="S-Core Dream 5 Medium"/>
              </a:rPr>
              <a:t>02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2611100" y="3987800"/>
            <a:ext cx="1993900" cy="660400"/>
          </a:xfrm>
          <a:prstGeom prst="rect">
            <a:avLst/>
          </a:prstGeom>
        </p:spPr>
        <p:txBody>
          <a:bodyPr lIns="0" tIns="47412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" sz="3733" b="0" i="0" u="none" strike="noStrike" spc="-37">
                <a:solidFill>
                  <a:srgbClr val="595959"/>
                </a:solidFill>
                <a:latin typeface="S-Core Dream 5 Medium"/>
              </a:rPr>
              <a:t>03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638300" y="7734300"/>
            <a:ext cx="1993900" cy="660400"/>
          </a:xfrm>
          <a:prstGeom prst="rect">
            <a:avLst/>
          </a:prstGeom>
        </p:spPr>
        <p:txBody>
          <a:bodyPr lIns="0" tIns="47412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" sz="3733" b="0" i="0" u="none" strike="noStrike" spc="-37">
                <a:solidFill>
                  <a:srgbClr val="595959"/>
                </a:solidFill>
                <a:latin typeface="S-Core Dream 5 Medium"/>
              </a:rPr>
              <a:t>05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7150100" y="7734300"/>
            <a:ext cx="1993900" cy="660400"/>
          </a:xfrm>
          <a:prstGeom prst="rect">
            <a:avLst/>
          </a:prstGeom>
        </p:spPr>
        <p:txBody>
          <a:bodyPr lIns="0" tIns="47412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" sz="3733" b="0" i="0" u="none" strike="noStrike" spc="-37">
                <a:solidFill>
                  <a:srgbClr val="595959"/>
                </a:solidFill>
                <a:latin typeface="S-Core Dream 5 Medium"/>
              </a:rPr>
              <a:t>06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2611100" y="7734300"/>
            <a:ext cx="1993900" cy="660400"/>
          </a:xfrm>
          <a:prstGeom prst="rect">
            <a:avLst/>
          </a:prstGeom>
        </p:spPr>
        <p:txBody>
          <a:bodyPr lIns="0" tIns="47412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" sz="3733" b="0" i="0" u="none" strike="noStrike" spc="-37">
                <a:solidFill>
                  <a:srgbClr val="595959"/>
                </a:solidFill>
                <a:latin typeface="S-Core Dream 5 Medium"/>
              </a:rPr>
              <a:t>07</a:t>
            </a:r>
          </a:p>
        </p:txBody>
      </p:sp>
      <p:pic>
        <p:nvPicPr>
          <p:cNvPr id="28" name="Picture 2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186400" y="4660900"/>
            <a:ext cx="533400" cy="889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186400" y="8394700"/>
            <a:ext cx="533400" cy="88900"/>
          </a:xfrm>
          <a:prstGeom prst="rect">
            <a:avLst/>
          </a:prstGeom>
        </p:spPr>
      </p:pic>
      <p:sp>
        <p:nvSpPr>
          <p:cNvPr id="30" name="TextBox 30"/>
          <p:cNvSpPr txBox="1"/>
          <p:nvPr/>
        </p:nvSpPr>
        <p:spPr>
          <a:xfrm>
            <a:off x="18072100" y="5041900"/>
            <a:ext cx="4940300" cy="800100"/>
          </a:xfrm>
          <a:prstGeom prst="rect">
            <a:avLst/>
          </a:prstGeom>
        </p:spPr>
        <p:txBody>
          <a:bodyPr lIns="0" tIns="57519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4529" b="0" i="0" u="none" strike="noStrike" spc="-45">
                <a:solidFill>
                  <a:srgbClr val="FFFFFF"/>
                </a:solidFill>
                <a:latin typeface="S-Core Dream 5 Medium"/>
              </a:rPr>
              <a:t>K</a:t>
            </a:r>
            <a:r>
              <a:rPr lang="ko-KR" sz="4529" b="0" i="0" u="none" strike="noStrike" spc="-45">
                <a:solidFill>
                  <a:srgbClr val="FFFFFF"/>
                </a:solidFill>
                <a:ea typeface="S-Core Dream 5 Medium"/>
              </a:rPr>
              <a:t>번째</a:t>
            </a:r>
            <a:r>
              <a:rPr lang="en-US" sz="4529" b="0" i="0" u="none" strike="noStrike" spc="-45">
                <a:solidFill>
                  <a:srgbClr val="FFFFFF"/>
                </a:solidFill>
                <a:latin typeface="S-Core Dream 5 Medium"/>
              </a:rPr>
              <a:t> </a:t>
            </a:r>
            <a:r>
              <a:rPr lang="ko-KR" sz="4529" b="0" i="0" u="none" strike="noStrike" spc="-45">
                <a:solidFill>
                  <a:srgbClr val="FFFFFF"/>
                </a:solidFill>
                <a:ea typeface="S-Core Dream 5 Medium"/>
              </a:rPr>
              <a:t>수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8072100" y="8801100"/>
            <a:ext cx="4940300" cy="800100"/>
          </a:xfrm>
          <a:prstGeom prst="rect">
            <a:avLst/>
          </a:prstGeom>
        </p:spPr>
        <p:txBody>
          <a:bodyPr lIns="0" tIns="57519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4529" b="0" i="0" u="none" strike="noStrike" spc="-45">
                <a:solidFill>
                  <a:srgbClr val="FFFFFF"/>
                </a:solidFill>
                <a:latin typeface="S-Core Dream 5 Medium"/>
              </a:rPr>
              <a:t>DFS</a:t>
            </a:r>
            <a:r>
              <a:rPr lang="ko-KR" sz="4529" b="0" i="0" u="none" strike="noStrike" spc="-45">
                <a:solidFill>
                  <a:srgbClr val="FFFFFF"/>
                </a:solidFill>
                <a:ea typeface="S-Core Dream 5 Medium"/>
              </a:rPr>
              <a:t>와</a:t>
            </a:r>
            <a:r>
              <a:rPr lang="en-US" sz="4529" b="0" i="0" u="none" strike="noStrike" spc="-45">
                <a:solidFill>
                  <a:srgbClr val="FFFFFF"/>
                </a:solidFill>
                <a:latin typeface="S-Core Dream 5 Medium"/>
              </a:rPr>
              <a:t> BFS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8110200" y="5956300"/>
            <a:ext cx="4864100" cy="444500"/>
          </a:xfrm>
          <a:prstGeom prst="rect">
            <a:avLst/>
          </a:prstGeom>
        </p:spPr>
        <p:txBody>
          <a:bodyPr lIns="0" tIns="31735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" sz="2498" b="0" i="0" u="none" strike="noStrike" spc="-25">
                <a:solidFill>
                  <a:srgbClr val="FFFFFF"/>
                </a:solidFill>
                <a:latin typeface="S-Core Dream 3 Light"/>
              </a:rPr>
              <a:t>Java, Python, Js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8110200" y="9715500"/>
            <a:ext cx="4864100" cy="444500"/>
          </a:xfrm>
          <a:prstGeom prst="rect">
            <a:avLst/>
          </a:prstGeom>
        </p:spPr>
        <p:txBody>
          <a:bodyPr lIns="0" tIns="31735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" sz="2498" b="0" i="0" u="none" strike="noStrike" spc="-25">
                <a:solidFill>
                  <a:srgbClr val="FFFFFF"/>
                </a:solidFill>
                <a:latin typeface="S-Core Dream 3 Light"/>
              </a:rPr>
              <a:t>Java, Python, Js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8084800" y="3987800"/>
            <a:ext cx="1993900" cy="660400"/>
          </a:xfrm>
          <a:prstGeom prst="rect">
            <a:avLst/>
          </a:prstGeom>
        </p:spPr>
        <p:txBody>
          <a:bodyPr lIns="0" tIns="47412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" sz="3733" b="0" i="0" u="none" strike="noStrike" spc="-37">
                <a:solidFill>
                  <a:srgbClr val="595959"/>
                </a:solidFill>
                <a:latin typeface="S-Core Dream 5 Medium"/>
              </a:rPr>
              <a:t>04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8084800" y="7734300"/>
            <a:ext cx="1993900" cy="660400"/>
          </a:xfrm>
          <a:prstGeom prst="rect">
            <a:avLst/>
          </a:prstGeom>
        </p:spPr>
        <p:txBody>
          <a:bodyPr lIns="0" tIns="47412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" sz="3733" b="0" i="0" u="none" strike="noStrike" spc="-37">
                <a:solidFill>
                  <a:srgbClr val="595959"/>
                </a:solidFill>
                <a:latin typeface="S-Core Dream 5 Medium"/>
              </a:rPr>
              <a:t>08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431800" y="825500"/>
            <a:ext cx="2540000" cy="6858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en" sz="3857" b="1" i="0" u="sng" strike="noStrike">
                <a:solidFill>
                  <a:srgbClr val="FFFFFF"/>
                </a:solidFill>
                <a:latin typeface="Pretendard Regular"/>
              </a:rPr>
              <a:t>contents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0F0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333C5F9-B2DB-FE63-5155-67A139B3DC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93A6E4EB-BA17-D357-9D37-C462A37C156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>
            <a:off x="1168400" y="7620696"/>
            <a:ext cx="21704300" cy="4037904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EB254184-8E86-EBB6-14E2-9923FA9F9C2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60000"/>
          </a:blip>
          <a:stretch>
            <a:fillRect/>
          </a:stretch>
        </p:blipFill>
        <p:spPr>
          <a:xfrm>
            <a:off x="1168400" y="12026900"/>
            <a:ext cx="3937000" cy="6223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17092670-5136-A9EA-8EB9-C3FCF5F037AA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60000"/>
          </a:blip>
          <a:stretch>
            <a:fillRect/>
          </a:stretch>
        </p:blipFill>
        <p:spPr>
          <a:xfrm>
            <a:off x="5803900" y="12026900"/>
            <a:ext cx="3937000" cy="6223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EEA67A31-D0A0-A5A0-7EC0-C95915CFB514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60000"/>
          </a:blip>
          <a:stretch>
            <a:fillRect/>
          </a:stretch>
        </p:blipFill>
        <p:spPr>
          <a:xfrm>
            <a:off x="10668000" y="12026900"/>
            <a:ext cx="3937000" cy="6223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897A0C8F-2CDC-C19E-56C8-8EB0F65B4C2C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83000"/>
          </a:blip>
          <a:stretch>
            <a:fillRect/>
          </a:stretch>
        </p:blipFill>
        <p:spPr>
          <a:xfrm>
            <a:off x="1168400" y="2603500"/>
            <a:ext cx="21704300" cy="4457004"/>
          </a:xfrm>
          <a:prstGeom prst="rect">
            <a:avLst/>
          </a:prstGeom>
        </p:spPr>
      </p:pic>
      <p:sp>
        <p:nvSpPr>
          <p:cNvPr id="9" name="TextBox 9">
            <a:extLst>
              <a:ext uri="{FF2B5EF4-FFF2-40B4-BE49-F238E27FC236}">
                <a16:creationId xmlns:a16="http://schemas.microsoft.com/office/drawing/2014/main" id="{663B35A0-B2A4-2765-5259-685D556EFE71}"/>
              </a:ext>
            </a:extLst>
          </p:cNvPr>
          <p:cNvSpPr txBox="1"/>
          <p:nvPr/>
        </p:nvSpPr>
        <p:spPr>
          <a:xfrm>
            <a:off x="1622286" y="8566150"/>
            <a:ext cx="21009113" cy="654050"/>
          </a:xfrm>
          <a:prstGeom prst="rect">
            <a:avLst/>
          </a:prstGeom>
        </p:spPr>
        <p:txBody>
          <a:bodyPr rtlCol="0" anchor="t"/>
          <a:lstStyle/>
          <a:p>
            <a:pPr marL="342900" marR="0" lvl="1" indent="-342900" algn="l" defTabSz="914400" rtl="0" eaLnBrk="1" fontAlgn="auto" latinLnBrk="0" hangingPunct="1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Char char="●"/>
              <a:tabLst/>
              <a:defRPr/>
            </a:pPr>
            <a:r>
              <a:rPr kumimoji="0" lang="ko-KR" altLang="en-US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첫째 줄에 건물의 종류 수 </a:t>
            </a:r>
            <a:r>
              <a:rPr kumimoji="0" lang="en-US" altLang="ko-KR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N(1 ≤ N ≤ 500)</a:t>
            </a:r>
            <a:r>
              <a:rPr kumimoji="0" lang="ko-KR" altLang="en-US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이 주어진다</a:t>
            </a:r>
            <a:r>
              <a:rPr kumimoji="0" lang="en-US" altLang="ko-KR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. </a:t>
            </a:r>
            <a:r>
              <a:rPr kumimoji="0" lang="ko-KR" altLang="en-US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다음 </a:t>
            </a:r>
            <a:r>
              <a:rPr kumimoji="0" lang="en-US" altLang="ko-KR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N</a:t>
            </a:r>
            <a:r>
              <a:rPr kumimoji="0" lang="ko-KR" altLang="en-US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개의 줄에는 각 건물을 짓는데 걸리는 시간과 그 건물을 짓기 위해 먼저 지어져야 하는 건물들의 번호가 주어진다</a:t>
            </a:r>
            <a:r>
              <a:rPr kumimoji="0" lang="en-US" altLang="ko-KR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. </a:t>
            </a:r>
            <a:r>
              <a:rPr kumimoji="0" lang="ko-KR" altLang="en-US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건물의 번호는 </a:t>
            </a:r>
            <a:r>
              <a:rPr kumimoji="0" lang="en-US" altLang="ko-KR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1</a:t>
            </a:r>
            <a:r>
              <a:rPr kumimoji="0" lang="ko-KR" altLang="en-US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부터 </a:t>
            </a:r>
            <a:r>
              <a:rPr kumimoji="0" lang="en-US" altLang="ko-KR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N</a:t>
            </a:r>
            <a:r>
              <a:rPr kumimoji="0" lang="ko-KR" altLang="en-US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까지로 하고</a:t>
            </a:r>
            <a:r>
              <a:rPr kumimoji="0" lang="en-US" altLang="ko-KR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, </a:t>
            </a:r>
            <a:r>
              <a:rPr kumimoji="0" lang="ko-KR" altLang="en-US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각 줄은 </a:t>
            </a:r>
            <a:r>
              <a:rPr kumimoji="0" lang="en-US" altLang="ko-KR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-1</a:t>
            </a:r>
            <a:r>
              <a:rPr kumimoji="0" lang="ko-KR" altLang="en-US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로 끝난다고 하자</a:t>
            </a:r>
            <a:r>
              <a:rPr kumimoji="0" lang="en-US" altLang="ko-KR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. </a:t>
            </a:r>
            <a:r>
              <a:rPr kumimoji="0" lang="ko-KR" altLang="en-US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각 건물을 짓는데 걸리는 시간은 </a:t>
            </a:r>
            <a:r>
              <a:rPr kumimoji="0" lang="en-US" altLang="ko-KR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100,000</a:t>
            </a:r>
            <a:r>
              <a:rPr kumimoji="0" lang="ko-KR" altLang="en-US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보다 작거나 같은 자연수이다</a:t>
            </a:r>
            <a:r>
              <a:rPr kumimoji="0" lang="en-US" altLang="ko-KR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. </a:t>
            </a:r>
            <a:r>
              <a:rPr kumimoji="0" lang="ko-KR" altLang="en-US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모든 건물을 짓는 것이 가능한 입력만 주어진다</a:t>
            </a:r>
            <a:r>
              <a:rPr kumimoji="0" lang="en-US" altLang="ko-KR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.</a:t>
            </a: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5A971697-CFAE-DF5C-A521-5C4DDF204D69}"/>
              </a:ext>
            </a:extLst>
          </p:cNvPr>
          <p:cNvSpPr txBox="1"/>
          <p:nvPr/>
        </p:nvSpPr>
        <p:spPr>
          <a:xfrm>
            <a:off x="901700" y="2879719"/>
            <a:ext cx="21729699" cy="2835281"/>
          </a:xfrm>
          <a:prstGeom prst="rect">
            <a:avLst/>
          </a:prstGeom>
        </p:spPr>
        <p:txBody>
          <a:bodyPr anchor="t"/>
          <a:lstStyle/>
          <a:p>
            <a:pPr algn="ctr">
              <a:lnSpc>
                <a:spcPct val="116199"/>
              </a:lnSpc>
              <a:defRPr/>
            </a:pPr>
            <a:r>
              <a:rPr lang="ko-KR" altLang="en-US" sz="3000" dirty="0" err="1">
                <a:latin typeface="Arial" panose="020B0604020202020204" pitchFamily="34" charset="0"/>
                <a:ea typeface="Open Sans" panose="020F0502020204030204" pitchFamily="34" charset="0"/>
              </a:rPr>
              <a:t>숌</a:t>
            </a:r>
            <a:r>
              <a:rPr lang="ko-KR" altLang="en-US" sz="3000" dirty="0">
                <a:latin typeface="Arial" panose="020B0604020202020204" pitchFamily="34" charset="0"/>
                <a:ea typeface="Open Sans" panose="020F0502020204030204" pitchFamily="34" charset="0"/>
              </a:rPr>
              <a:t> 회사에서 이번에 새로운 전략 시뮬레이션 게임 세준 크래프트를 개발하기로 하였다</a:t>
            </a:r>
            <a:r>
              <a:rPr lang="en-US" altLang="ko-KR" sz="3000" dirty="0">
                <a:latin typeface="Arial" panose="020B0604020202020204" pitchFamily="34" charset="0"/>
                <a:ea typeface="Open Sans" panose="020F0502020204030204" pitchFamily="34" charset="0"/>
              </a:rPr>
              <a:t>. </a:t>
            </a:r>
          </a:p>
          <a:p>
            <a:pPr algn="ctr">
              <a:lnSpc>
                <a:spcPct val="116199"/>
              </a:lnSpc>
              <a:defRPr/>
            </a:pPr>
            <a:r>
              <a:rPr lang="ko-KR" altLang="en-US" sz="3000" dirty="0">
                <a:latin typeface="Arial" panose="020B0604020202020204" pitchFamily="34" charset="0"/>
                <a:ea typeface="Open Sans" panose="020F0502020204030204" pitchFamily="34" charset="0"/>
              </a:rPr>
              <a:t>핵심적인 부분은 개발이 끝난 </a:t>
            </a:r>
            <a:r>
              <a:rPr lang="ko-KR" altLang="en-US" sz="3000" dirty="0" err="1">
                <a:latin typeface="Arial" panose="020B0604020202020204" pitchFamily="34" charset="0"/>
                <a:ea typeface="Open Sans" panose="020F0502020204030204" pitchFamily="34" charset="0"/>
              </a:rPr>
              <a:t>상태고</a:t>
            </a:r>
            <a:r>
              <a:rPr lang="en-US" altLang="ko-KR" sz="3000" dirty="0">
                <a:latin typeface="Arial" panose="020B0604020202020204" pitchFamily="34" charset="0"/>
                <a:ea typeface="Open Sans" panose="020F0502020204030204" pitchFamily="34" charset="0"/>
              </a:rPr>
              <a:t>, </a:t>
            </a:r>
            <a:r>
              <a:rPr lang="ko-KR" altLang="en-US" sz="3000" dirty="0">
                <a:latin typeface="Arial" panose="020B0604020202020204" pitchFamily="34" charset="0"/>
                <a:ea typeface="Open Sans" panose="020F0502020204030204" pitchFamily="34" charset="0"/>
              </a:rPr>
              <a:t>종족별 균형과 전체 게임 시간 등을 조절하는 부분만 남아 있었다</a:t>
            </a:r>
            <a:r>
              <a:rPr lang="en-US" altLang="ko-KR" sz="3000" dirty="0">
                <a:latin typeface="Arial" panose="020B0604020202020204" pitchFamily="34" charset="0"/>
                <a:ea typeface="Open Sans" panose="020F0502020204030204" pitchFamily="34" charset="0"/>
              </a:rPr>
              <a:t>.</a:t>
            </a:r>
          </a:p>
          <a:p>
            <a:pPr algn="ctr">
              <a:lnSpc>
                <a:spcPct val="116199"/>
              </a:lnSpc>
              <a:defRPr/>
            </a:pPr>
            <a:r>
              <a:rPr lang="ko-KR" altLang="en-US" sz="3000" dirty="0">
                <a:latin typeface="Arial" panose="020B0604020202020204" pitchFamily="34" charset="0"/>
                <a:ea typeface="Open Sans" panose="020F0502020204030204" pitchFamily="34" charset="0"/>
              </a:rPr>
              <a:t>게임 플레이에 들어가는 시간은 상황에 따라 다를 수 있기 때문에</a:t>
            </a:r>
            <a:r>
              <a:rPr lang="en-US" altLang="ko-KR" sz="3000" dirty="0">
                <a:latin typeface="Arial" panose="020B0604020202020204" pitchFamily="34" charset="0"/>
                <a:ea typeface="Open Sans" panose="020F0502020204030204" pitchFamily="34" charset="0"/>
              </a:rPr>
              <a:t>, </a:t>
            </a:r>
            <a:r>
              <a:rPr lang="ko-KR" altLang="en-US" sz="3000" dirty="0">
                <a:latin typeface="Arial" panose="020B0604020202020204" pitchFamily="34" charset="0"/>
                <a:ea typeface="Open Sans" panose="020F0502020204030204" pitchFamily="34" charset="0"/>
              </a:rPr>
              <a:t>모든 건물을 짓는데 걸리는 최소의 시간을 이용하여 근사하기로 하였다</a:t>
            </a:r>
            <a:r>
              <a:rPr lang="en-US" altLang="ko-KR" sz="3000" dirty="0">
                <a:latin typeface="Arial" panose="020B0604020202020204" pitchFamily="34" charset="0"/>
                <a:ea typeface="Open Sans" panose="020F0502020204030204" pitchFamily="34" charset="0"/>
              </a:rPr>
              <a:t>. </a:t>
            </a:r>
            <a:r>
              <a:rPr lang="ko-KR" altLang="en-US" sz="3000" dirty="0">
                <a:latin typeface="Arial" panose="020B0604020202020204" pitchFamily="34" charset="0"/>
                <a:ea typeface="Open Sans" panose="020F0502020204030204" pitchFamily="34" charset="0"/>
              </a:rPr>
              <a:t>물론</a:t>
            </a:r>
            <a:r>
              <a:rPr lang="en-US" altLang="ko-KR" sz="3000" dirty="0">
                <a:latin typeface="Arial" panose="020B0604020202020204" pitchFamily="34" charset="0"/>
                <a:ea typeface="Open Sans" panose="020F0502020204030204" pitchFamily="34" charset="0"/>
              </a:rPr>
              <a:t>, </a:t>
            </a:r>
            <a:r>
              <a:rPr lang="ko-KR" altLang="en-US" sz="3000" dirty="0">
                <a:latin typeface="Arial" panose="020B0604020202020204" pitchFamily="34" charset="0"/>
                <a:ea typeface="Open Sans" panose="020F0502020204030204" pitchFamily="34" charset="0"/>
              </a:rPr>
              <a:t>어떤 건물을 짓기 위해서 다른 건물을 먼저 지어야 할 수도 있기 때문에 문제가 단순하지만은 않을 수도 있다</a:t>
            </a:r>
            <a:r>
              <a:rPr lang="en-US" altLang="ko-KR" sz="3000" dirty="0">
                <a:latin typeface="Arial" panose="020B0604020202020204" pitchFamily="34" charset="0"/>
                <a:ea typeface="Open Sans" panose="020F0502020204030204" pitchFamily="34" charset="0"/>
              </a:rPr>
              <a:t>. </a:t>
            </a:r>
            <a:r>
              <a:rPr lang="ko-KR" altLang="en-US" sz="3000" dirty="0">
                <a:latin typeface="Arial" panose="020B0604020202020204" pitchFamily="34" charset="0"/>
                <a:ea typeface="Open Sans" panose="020F0502020204030204" pitchFamily="34" charset="0"/>
              </a:rPr>
              <a:t>예를 들면 스타크래프트에서 벙커를 짓기 위해서는 </a:t>
            </a:r>
            <a:r>
              <a:rPr lang="ko-KR" altLang="en-US" sz="3000" dirty="0" err="1">
                <a:latin typeface="Arial" panose="020B0604020202020204" pitchFamily="34" charset="0"/>
                <a:ea typeface="Open Sans" panose="020F0502020204030204" pitchFamily="34" charset="0"/>
              </a:rPr>
              <a:t>배럭을</a:t>
            </a:r>
            <a:r>
              <a:rPr lang="ko-KR" altLang="en-US" sz="3000" dirty="0">
                <a:latin typeface="Arial" panose="020B0604020202020204" pitchFamily="34" charset="0"/>
                <a:ea typeface="Open Sans" panose="020F0502020204030204" pitchFamily="34" charset="0"/>
              </a:rPr>
              <a:t> 먼저 지어야 하기 때문에</a:t>
            </a:r>
            <a:r>
              <a:rPr lang="en-US" altLang="ko-KR" sz="3000" dirty="0">
                <a:latin typeface="Arial" panose="020B0604020202020204" pitchFamily="34" charset="0"/>
                <a:ea typeface="Open Sans" panose="020F0502020204030204" pitchFamily="34" charset="0"/>
              </a:rPr>
              <a:t>, </a:t>
            </a:r>
            <a:r>
              <a:rPr lang="ko-KR" altLang="en-US" sz="3000" dirty="0" err="1">
                <a:latin typeface="Arial" panose="020B0604020202020204" pitchFamily="34" charset="0"/>
                <a:ea typeface="Open Sans" panose="020F0502020204030204" pitchFamily="34" charset="0"/>
              </a:rPr>
              <a:t>배럭을</a:t>
            </a:r>
            <a:r>
              <a:rPr lang="ko-KR" altLang="en-US" sz="3000" dirty="0">
                <a:latin typeface="Arial" panose="020B0604020202020204" pitchFamily="34" charset="0"/>
                <a:ea typeface="Open Sans" panose="020F0502020204030204" pitchFamily="34" charset="0"/>
              </a:rPr>
              <a:t> 먼저 지은 뒤 벙커를 지어야 한다</a:t>
            </a:r>
            <a:r>
              <a:rPr lang="en-US" altLang="ko-KR" sz="3000" dirty="0">
                <a:latin typeface="Arial" panose="020B0604020202020204" pitchFamily="34" charset="0"/>
                <a:ea typeface="Open Sans" panose="020F0502020204030204" pitchFamily="34" charset="0"/>
              </a:rPr>
              <a:t>. </a:t>
            </a:r>
            <a:r>
              <a:rPr lang="ko-KR" altLang="en-US" sz="3000" dirty="0">
                <a:latin typeface="Arial" panose="020B0604020202020204" pitchFamily="34" charset="0"/>
                <a:ea typeface="Open Sans" panose="020F0502020204030204" pitchFamily="34" charset="0"/>
              </a:rPr>
              <a:t>여러 개의 건물을 동시에 지을 수 있다</a:t>
            </a:r>
            <a:r>
              <a:rPr lang="en-US" altLang="ko-KR" sz="3000" dirty="0">
                <a:latin typeface="Arial" panose="020B0604020202020204" pitchFamily="34" charset="0"/>
                <a:ea typeface="Open Sans" panose="020F0502020204030204" pitchFamily="34" charset="0"/>
              </a:rPr>
              <a:t>.</a:t>
            </a:r>
          </a:p>
          <a:p>
            <a:pPr algn="ctr">
              <a:lnSpc>
                <a:spcPct val="116199"/>
              </a:lnSpc>
              <a:defRPr/>
            </a:pPr>
            <a:r>
              <a:rPr lang="ko-KR" altLang="en-US" sz="3000" dirty="0">
                <a:latin typeface="Arial" panose="020B0604020202020204" pitchFamily="34" charset="0"/>
                <a:ea typeface="Open Sans" panose="020F0502020204030204" pitchFamily="34" charset="0"/>
              </a:rPr>
              <a:t>편의상 자원은 무한히 많이 가지고 있고</a:t>
            </a:r>
            <a:r>
              <a:rPr lang="en-US" altLang="ko-KR" sz="3000" dirty="0">
                <a:latin typeface="Arial" panose="020B0604020202020204" pitchFamily="34" charset="0"/>
                <a:ea typeface="Open Sans" panose="020F0502020204030204" pitchFamily="34" charset="0"/>
              </a:rPr>
              <a:t>, </a:t>
            </a:r>
            <a:r>
              <a:rPr lang="ko-KR" altLang="en-US" sz="3000" dirty="0">
                <a:latin typeface="Arial" panose="020B0604020202020204" pitchFamily="34" charset="0"/>
                <a:ea typeface="Open Sans" panose="020F0502020204030204" pitchFamily="34" charset="0"/>
              </a:rPr>
              <a:t>건물을 짓는 명령을 내리기까지는 시간이 걸리지 않는다고 가정하자</a:t>
            </a:r>
            <a:r>
              <a:rPr lang="en-US" altLang="ko-KR" sz="3000" dirty="0">
                <a:latin typeface="Arial" panose="020B0604020202020204" pitchFamily="34" charset="0"/>
                <a:ea typeface="Open Sans" panose="020F0502020204030204" pitchFamily="34" charset="0"/>
              </a:rPr>
              <a:t>.</a:t>
            </a:r>
            <a:endParaRPr kumimoji="0" lang="en-US" sz="3000" b="1" i="0" u="none" strike="noStrike" kern="1200" cap="none" spc="-256" normalizeH="0" baseline="0" noProof="0" dirty="0">
              <a:ln>
                <a:noFill/>
              </a:ln>
              <a:solidFill>
                <a:srgbClr val="282828"/>
              </a:solidFill>
              <a:effectLst/>
              <a:uLnTx/>
              <a:uFillTx/>
              <a:latin typeface="Pretendard Medium"/>
              <a:ea typeface="+mn-ea"/>
              <a:cs typeface="+mn-cs"/>
            </a:endParaRP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ACA3B1E4-8667-899E-F681-D0E91C9BD17F}"/>
              </a:ext>
            </a:extLst>
          </p:cNvPr>
          <p:cNvSpPr txBox="1"/>
          <p:nvPr/>
        </p:nvSpPr>
        <p:spPr>
          <a:xfrm>
            <a:off x="990600" y="12065000"/>
            <a:ext cx="4292600" cy="4953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-168" normalizeH="0" baseline="0" noProof="0" dirty="0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Calibri"/>
                <a:ea typeface="S-Core Dream 3 Light"/>
                <a:cs typeface="+mn-cs"/>
              </a:rPr>
              <a:t>메모리</a:t>
            </a:r>
            <a:r>
              <a:rPr kumimoji="0" lang="en-US" sz="2800" b="1" i="0" u="none" strike="noStrike" kern="1200" cap="none" spc="-168" normalizeH="0" baseline="0" noProof="0" dirty="0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S-Core Dream 3 Light"/>
                <a:ea typeface="+mn-ea"/>
                <a:cs typeface="+mn-cs"/>
              </a:rPr>
              <a:t> </a:t>
            </a:r>
            <a:r>
              <a:rPr kumimoji="0" lang="ko-KR" altLang="en-US" sz="2800" b="1" i="0" u="none" strike="noStrike" kern="1200" cap="none" spc="-168" normalizeH="0" baseline="0" noProof="0" dirty="0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Calibri"/>
                <a:ea typeface="S-Core Dream 3 Light"/>
                <a:cs typeface="+mn-cs"/>
              </a:rPr>
              <a:t>제한</a:t>
            </a:r>
            <a:r>
              <a:rPr kumimoji="0" lang="en-US" sz="2800" b="1" i="0" u="none" strike="noStrike" kern="1200" cap="none" spc="-168" normalizeH="0" baseline="0" noProof="0" dirty="0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S-Core Dream 3 Light"/>
                <a:ea typeface="+mn-ea"/>
                <a:cs typeface="+mn-cs"/>
              </a:rPr>
              <a:t>: 128 MB</a:t>
            </a:r>
          </a:p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1" i="0" u="none" strike="noStrike" kern="1200" cap="none" spc="-168" normalizeH="0" baseline="0" noProof="0" dirty="0">
              <a:ln>
                <a:noFill/>
              </a:ln>
              <a:solidFill>
                <a:srgbClr val="0F0F0F"/>
              </a:solidFill>
              <a:effectLst/>
              <a:uLnTx/>
              <a:uFillTx/>
              <a:latin typeface="S-Core Dream 3 Light"/>
              <a:ea typeface="+mn-ea"/>
              <a:cs typeface="+mn-cs"/>
            </a:endParaRP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7E151E1B-7FCB-3601-0636-0CBB4C21114E}"/>
              </a:ext>
            </a:extLst>
          </p:cNvPr>
          <p:cNvSpPr txBox="1"/>
          <p:nvPr/>
        </p:nvSpPr>
        <p:spPr>
          <a:xfrm>
            <a:off x="5626100" y="12065000"/>
            <a:ext cx="4292600" cy="4953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-168" normalizeH="0" baseline="0" noProof="0" dirty="0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Calibri"/>
                <a:ea typeface="S-Core Dream 3 Light"/>
                <a:cs typeface="+mn-cs"/>
              </a:rPr>
              <a:t>시간</a:t>
            </a:r>
            <a:r>
              <a:rPr kumimoji="0" lang="en-US" sz="2800" b="1" i="0" u="none" strike="noStrike" kern="1200" cap="none" spc="-168" normalizeH="0" baseline="0" noProof="0" dirty="0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S-Core Dream 3 Light"/>
                <a:ea typeface="+mn-ea"/>
                <a:cs typeface="+mn-cs"/>
              </a:rPr>
              <a:t> </a:t>
            </a:r>
            <a:r>
              <a:rPr kumimoji="0" lang="ko-KR" altLang="en-US" sz="2800" b="1" i="0" u="none" strike="noStrike" kern="1200" cap="none" spc="-168" normalizeH="0" baseline="0" noProof="0" dirty="0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Calibri"/>
                <a:ea typeface="S-Core Dream 3 Light"/>
                <a:cs typeface="+mn-cs"/>
              </a:rPr>
              <a:t>제한</a:t>
            </a:r>
            <a:r>
              <a:rPr kumimoji="0" lang="en-US" sz="2800" b="1" i="0" u="none" strike="noStrike" kern="1200" cap="none" spc="-168" normalizeH="0" baseline="0" noProof="0" dirty="0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S-Core Dream 3 Light"/>
                <a:ea typeface="+mn-ea"/>
                <a:cs typeface="+mn-cs"/>
              </a:rPr>
              <a:t>: </a:t>
            </a:r>
            <a:r>
              <a:rPr lang="en-US" sz="2800" b="1" spc="-168" dirty="0">
                <a:solidFill>
                  <a:srgbClr val="0F0F0F"/>
                </a:solidFill>
                <a:latin typeface="S-Core Dream 3 Light"/>
              </a:rPr>
              <a:t>2</a:t>
            </a:r>
            <a:r>
              <a:rPr kumimoji="0" lang="en-US" altLang="ko-KR" sz="2800" b="1" i="0" u="none" strike="noStrike" kern="1200" cap="none" spc="-168" normalizeH="0" baseline="0" noProof="0" dirty="0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S-Core Dream 3 Light"/>
                <a:ea typeface="+mn-ea"/>
                <a:cs typeface="+mn-cs"/>
              </a:rPr>
              <a:t> </a:t>
            </a:r>
            <a:r>
              <a:rPr kumimoji="0" lang="ko-KR" altLang="en-US" sz="2800" b="1" i="0" u="none" strike="noStrike" kern="1200" cap="none" spc="-168" normalizeH="0" baseline="0" noProof="0" dirty="0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S-Core Dream 3 Light"/>
                <a:ea typeface="+mn-ea"/>
                <a:cs typeface="+mn-cs"/>
              </a:rPr>
              <a:t>초</a:t>
            </a:r>
          </a:p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1" i="0" u="none" strike="noStrike" kern="1200" cap="none" spc="-168" normalizeH="0" baseline="0" noProof="0" dirty="0">
              <a:ln>
                <a:noFill/>
              </a:ln>
              <a:solidFill>
                <a:srgbClr val="0F0F0F"/>
              </a:solidFill>
              <a:effectLst/>
              <a:uLnTx/>
              <a:uFillTx/>
              <a:latin typeface="S-Core Dream 3 Light"/>
              <a:ea typeface="+mn-ea"/>
              <a:cs typeface="+mn-cs"/>
            </a:endParaRPr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311AE7BC-5634-5632-2628-1DCC9CE5E723}"/>
              </a:ext>
            </a:extLst>
          </p:cNvPr>
          <p:cNvSpPr txBox="1"/>
          <p:nvPr/>
        </p:nvSpPr>
        <p:spPr>
          <a:xfrm>
            <a:off x="10477500" y="12065000"/>
            <a:ext cx="4292600" cy="4953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-168" normalizeH="0" baseline="0" noProof="0" dirty="0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Calibri"/>
                <a:ea typeface="S-Core Dream 3 Light"/>
                <a:cs typeface="+mn-cs"/>
              </a:rPr>
              <a:t>난이도</a:t>
            </a:r>
            <a:r>
              <a:rPr kumimoji="0" lang="en-US" sz="2800" b="1" i="0" u="none" strike="noStrike" kern="1200" cap="none" spc="-168" normalizeH="0" baseline="0" noProof="0" dirty="0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S-Core Dream 3 Light"/>
                <a:ea typeface="+mn-ea"/>
                <a:cs typeface="+mn-cs"/>
              </a:rPr>
              <a:t>: </a:t>
            </a:r>
            <a:r>
              <a:rPr kumimoji="0" lang="ko-KR" altLang="en-US" sz="2800" b="1" i="0" u="none" strike="noStrike" kern="1200" cap="none" spc="-168" normalizeH="0" baseline="0" noProof="0" dirty="0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S-Core Dream 3 Light"/>
                <a:ea typeface="+mn-ea"/>
                <a:cs typeface="+mn-cs"/>
              </a:rPr>
              <a:t>골드 </a:t>
            </a:r>
            <a:r>
              <a:rPr kumimoji="0" lang="en-US" altLang="ko-KR" sz="2800" b="1" i="0" u="none" strike="noStrike" kern="1200" cap="none" spc="-168" normalizeH="0" baseline="0" noProof="0" dirty="0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S-Core Dream 3 Light"/>
                <a:ea typeface="+mn-ea"/>
                <a:cs typeface="+mn-cs"/>
              </a:rPr>
              <a:t>Ⅲ</a:t>
            </a:r>
            <a:endParaRPr kumimoji="0" lang="en-US" sz="2800" b="1" i="0" u="none" strike="noStrike" kern="1200" cap="none" spc="-168" normalizeH="0" baseline="0" noProof="0" dirty="0">
              <a:ln>
                <a:noFill/>
              </a:ln>
              <a:solidFill>
                <a:srgbClr val="0F0F0F"/>
              </a:solidFill>
              <a:effectLst/>
              <a:uLnTx/>
              <a:uFillTx/>
              <a:latin typeface="S-Core Dream 3 Light"/>
              <a:ea typeface="+mn-ea"/>
              <a:cs typeface="+mn-cs"/>
            </a:endParaRP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72130D07-49EE-6050-AD4F-1A014518DF9C}"/>
              </a:ext>
            </a:extLst>
          </p:cNvPr>
          <p:cNvSpPr txBox="1"/>
          <p:nvPr/>
        </p:nvSpPr>
        <p:spPr>
          <a:xfrm>
            <a:off x="10102850" y="1485900"/>
            <a:ext cx="2908300" cy="800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문제</a:t>
            </a:r>
            <a:r>
              <a:rPr kumimoji="0" 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-Core Dream 4 Regular"/>
                <a:ea typeface="+mn-ea"/>
                <a:cs typeface="+mn-cs"/>
              </a:rPr>
              <a:t> </a:t>
            </a:r>
            <a:endParaRPr kumimoji="0" lang="ko-KR" altLang="en-US" sz="4533" b="0" i="0" u="none" strike="noStrike" kern="1200" cap="none" spc="-272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S-Core Dream 4 Regular"/>
              <a:cs typeface="+mn-cs"/>
            </a:endParaRPr>
          </a:p>
        </p:txBody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C971EEC7-4DB6-7B28-7676-7CAF8BC457D5}"/>
              </a:ext>
            </a:extLst>
          </p:cNvPr>
          <p:cNvSpPr txBox="1"/>
          <p:nvPr/>
        </p:nvSpPr>
        <p:spPr>
          <a:xfrm>
            <a:off x="1130300" y="876300"/>
            <a:ext cx="18275300" cy="6223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466" spc="-208" dirty="0">
                <a:solidFill>
                  <a:srgbClr val="FFFFFF"/>
                </a:solidFill>
                <a:latin typeface="S-Core Dream 4 Regular"/>
              </a:rPr>
              <a:t>1516</a:t>
            </a:r>
            <a:r>
              <a:rPr kumimoji="0" lang="en-US" sz="3466" b="0" i="0" u="none" strike="noStrike" kern="1200" cap="none" spc="-208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-Core Dream 4 Regular"/>
                <a:ea typeface="+mn-ea"/>
                <a:cs typeface="+mn-cs"/>
              </a:rPr>
              <a:t>. </a:t>
            </a:r>
            <a:r>
              <a:rPr kumimoji="0" lang="ko-KR" altLang="en-US" sz="3466" b="0" i="0" u="none" strike="noStrike" kern="1200" cap="none" spc="-208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게임 개발</a:t>
            </a:r>
          </a:p>
        </p:txBody>
      </p:sp>
      <p:pic>
        <p:nvPicPr>
          <p:cNvPr id="19" name="Picture 19">
            <a:extLst>
              <a:ext uri="{FF2B5EF4-FFF2-40B4-BE49-F238E27FC236}">
                <a16:creationId xmlns:a16="http://schemas.microsoft.com/office/drawing/2014/main" id="{12B957B7-19A5-3C2C-1AD5-398EBD6E1A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87900" y="1155700"/>
            <a:ext cx="18465800" cy="25400"/>
          </a:xfrm>
          <a:prstGeom prst="rect">
            <a:avLst/>
          </a:prstGeom>
        </p:spPr>
      </p:pic>
      <p:pic>
        <p:nvPicPr>
          <p:cNvPr id="20" name="Picture 20">
            <a:extLst>
              <a:ext uri="{FF2B5EF4-FFF2-40B4-BE49-F238E27FC236}">
                <a16:creationId xmlns:a16="http://schemas.microsoft.com/office/drawing/2014/main" id="{9549B615-7F17-8D93-4FA8-F92F45D0338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4700" y="13182600"/>
            <a:ext cx="22479000" cy="25400"/>
          </a:xfrm>
          <a:prstGeom prst="rect">
            <a:avLst/>
          </a:prstGeom>
        </p:spPr>
      </p:pic>
      <p:pic>
        <p:nvPicPr>
          <p:cNvPr id="26" name="Picture 7">
            <a:extLst>
              <a:ext uri="{FF2B5EF4-FFF2-40B4-BE49-F238E27FC236}">
                <a16:creationId xmlns:a16="http://schemas.microsoft.com/office/drawing/2014/main" id="{2C9AEA99-3706-9A20-01AA-B7B50BCCC9B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01304" y="7848600"/>
            <a:ext cx="1485900" cy="671708"/>
          </a:xfrm>
          <a:prstGeom prst="rect">
            <a:avLst/>
          </a:prstGeom>
        </p:spPr>
      </p:pic>
      <p:sp>
        <p:nvSpPr>
          <p:cNvPr id="27" name="TextBox 11">
            <a:extLst>
              <a:ext uri="{FF2B5EF4-FFF2-40B4-BE49-F238E27FC236}">
                <a16:creationId xmlns:a16="http://schemas.microsoft.com/office/drawing/2014/main" id="{B2152F1B-199E-84BE-8ECF-DD4D59914E7E}"/>
              </a:ext>
            </a:extLst>
          </p:cNvPr>
          <p:cNvSpPr txBox="1"/>
          <p:nvPr/>
        </p:nvSpPr>
        <p:spPr>
          <a:xfrm>
            <a:off x="394804" y="7911404"/>
            <a:ext cx="3898900" cy="4699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643" spc="-159" dirty="0">
                <a:solidFill>
                  <a:srgbClr val="FFFFFF"/>
                </a:solidFill>
                <a:latin typeface="Calibri"/>
                <a:ea typeface="S-Core Dream 4 Regular"/>
              </a:rPr>
              <a:t>입</a:t>
            </a:r>
            <a:r>
              <a:rPr kumimoji="0" lang="en" sz="2643" b="0" i="0" u="none" strike="noStrike" kern="1200" cap="none" spc="-159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력</a:t>
            </a:r>
          </a:p>
        </p:txBody>
      </p:sp>
      <p:sp>
        <p:nvSpPr>
          <p:cNvPr id="21" name="TextBox 9">
            <a:extLst>
              <a:ext uri="{FF2B5EF4-FFF2-40B4-BE49-F238E27FC236}">
                <a16:creationId xmlns:a16="http://schemas.microsoft.com/office/drawing/2014/main" id="{0E01DC45-7F21-6E91-1370-67837C8118DD}"/>
              </a:ext>
            </a:extLst>
          </p:cNvPr>
          <p:cNvSpPr txBox="1"/>
          <p:nvPr/>
        </p:nvSpPr>
        <p:spPr>
          <a:xfrm>
            <a:off x="1608482" y="10928350"/>
            <a:ext cx="21009113" cy="654050"/>
          </a:xfrm>
          <a:prstGeom prst="rect">
            <a:avLst/>
          </a:prstGeom>
        </p:spPr>
        <p:txBody>
          <a:bodyPr rtlCol="0" anchor="t"/>
          <a:lstStyle/>
          <a:p>
            <a:pPr marL="342900" marR="0" lvl="1" indent="-342900" algn="l" defTabSz="914400" rtl="0" eaLnBrk="1" fontAlgn="auto" latinLnBrk="0" hangingPunct="1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Char char="●"/>
              <a:tabLst/>
              <a:defRPr/>
            </a:pPr>
            <a:r>
              <a:rPr kumimoji="0" lang="en-US" altLang="ko-KR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N</a:t>
            </a:r>
            <a:r>
              <a:rPr kumimoji="0" lang="ko-KR" altLang="en-US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개의 각 건물이 완성되기까지 걸리는 최소 시간을 출력한다</a:t>
            </a:r>
            <a:r>
              <a:rPr kumimoji="0" lang="en-US" altLang="ko-KR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.</a:t>
            </a:r>
          </a:p>
        </p:txBody>
      </p:sp>
      <p:pic>
        <p:nvPicPr>
          <p:cNvPr id="22" name="Picture 7">
            <a:extLst>
              <a:ext uri="{FF2B5EF4-FFF2-40B4-BE49-F238E27FC236}">
                <a16:creationId xmlns:a16="http://schemas.microsoft.com/office/drawing/2014/main" id="{308AAD7A-EA5C-6008-C225-5AD711D56FA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87500" y="10363200"/>
            <a:ext cx="1485900" cy="671708"/>
          </a:xfrm>
          <a:prstGeom prst="rect">
            <a:avLst/>
          </a:prstGeom>
        </p:spPr>
      </p:pic>
      <p:sp>
        <p:nvSpPr>
          <p:cNvPr id="23" name="TextBox 11">
            <a:extLst>
              <a:ext uri="{FF2B5EF4-FFF2-40B4-BE49-F238E27FC236}">
                <a16:creationId xmlns:a16="http://schemas.microsoft.com/office/drawing/2014/main" id="{005E6DF1-A5AC-8645-1B6A-654C627FB053}"/>
              </a:ext>
            </a:extLst>
          </p:cNvPr>
          <p:cNvSpPr txBox="1"/>
          <p:nvPr/>
        </p:nvSpPr>
        <p:spPr>
          <a:xfrm>
            <a:off x="381000" y="10426004"/>
            <a:ext cx="3898900" cy="4699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643" b="0" i="0" u="none" strike="noStrike" kern="1200" cap="none" spc="-159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출력</a:t>
            </a:r>
          </a:p>
        </p:txBody>
      </p:sp>
    </p:spTree>
    <p:extLst>
      <p:ext uri="{BB962C8B-B14F-4D97-AF65-F5344CB8AC3E}">
        <p14:creationId xmlns:p14="http://schemas.microsoft.com/office/powerpoint/2010/main" val="17540278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0F0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E41AF82-0521-69EC-4850-A48F48259E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FE0FE4A1-25C4-3D75-F9F7-FB13429A93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460500"/>
            <a:ext cx="21361400" cy="25400"/>
          </a:xfrm>
          <a:prstGeom prst="rect">
            <a:avLst/>
          </a:prstGeom>
          <a:effectLst>
            <a:outerShdw blurRad="1143" dist="2638" dir="2700000">
              <a:srgbClr val="000000">
                <a:alpha val="50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357CF61D-E8F7-41AD-2EA8-CB6E056451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3030200"/>
            <a:ext cx="21361400" cy="25400"/>
          </a:xfrm>
          <a:prstGeom prst="rect">
            <a:avLst/>
          </a:prstGeom>
          <a:effectLst>
            <a:outerShdw blurRad="1143" dist="2638" dir="2700000">
              <a:srgbClr val="000000">
                <a:alpha val="50000"/>
              </a:srgbClr>
            </a:outerShdw>
          </a:effectLst>
        </p:spPr>
      </p:pic>
      <p:sp>
        <p:nvSpPr>
          <p:cNvPr id="23" name="TextBox 23">
            <a:extLst>
              <a:ext uri="{FF2B5EF4-FFF2-40B4-BE49-F238E27FC236}">
                <a16:creationId xmlns:a16="http://schemas.microsoft.com/office/drawing/2014/main" id="{B32E264C-9B5C-0B0C-82D0-B9CB5C3EBF64}"/>
              </a:ext>
            </a:extLst>
          </p:cNvPr>
          <p:cNvSpPr txBox="1"/>
          <p:nvPr/>
        </p:nvSpPr>
        <p:spPr>
          <a:xfrm>
            <a:off x="1524000" y="876300"/>
            <a:ext cx="3911600" cy="444500"/>
          </a:xfrm>
          <a:prstGeom prst="rect">
            <a:avLst/>
          </a:prstGeom>
        </p:spPr>
        <p:txBody>
          <a:bodyPr lIns="0" tIns="31665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93" b="0" i="0" u="none" strike="noStrike" kern="1200" cap="none" spc="-25" normalizeH="0" baseline="0" noProof="0">
                <a:ln>
                  <a:noFill/>
                </a:ln>
                <a:solidFill>
                  <a:srgbClr val="FCFCFC"/>
                </a:solidFill>
                <a:effectLst/>
                <a:uLnTx/>
                <a:uFillTx/>
                <a:latin typeface="S-Core Dream 4 Regular"/>
                <a:ea typeface="+mn-ea"/>
                <a:cs typeface="+mn-cs"/>
              </a:rPr>
              <a:t>2750. </a:t>
            </a:r>
            <a:r>
              <a:rPr kumimoji="0" lang="ko-KR" altLang="en-US" sz="2493" b="0" i="0" u="none" strike="noStrike" kern="1200" cap="none" spc="-25" normalizeH="0" baseline="0" noProof="0">
                <a:ln>
                  <a:noFill/>
                </a:ln>
                <a:solidFill>
                  <a:srgbClr val="FCFCFC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수</a:t>
            </a:r>
            <a:r>
              <a:rPr kumimoji="0" lang="en-US" sz="2493" b="0" i="0" u="none" strike="noStrike" kern="1200" cap="none" spc="-25" normalizeH="0" baseline="0" noProof="0">
                <a:ln>
                  <a:noFill/>
                </a:ln>
                <a:solidFill>
                  <a:srgbClr val="FCFCFC"/>
                </a:solidFill>
                <a:effectLst/>
                <a:uLnTx/>
                <a:uFillTx/>
                <a:latin typeface="S-Core Dream 4 Regular"/>
                <a:ea typeface="+mn-ea"/>
                <a:cs typeface="+mn-cs"/>
              </a:rPr>
              <a:t> </a:t>
            </a:r>
            <a:r>
              <a:rPr kumimoji="0" lang="ko-KR" altLang="en-US" sz="2493" b="0" i="0" u="none" strike="noStrike" kern="1200" cap="none" spc="-25" normalizeH="0" baseline="0" noProof="0">
                <a:ln>
                  <a:noFill/>
                </a:ln>
                <a:solidFill>
                  <a:srgbClr val="FCFCFC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정열하기</a:t>
            </a:r>
          </a:p>
        </p:txBody>
      </p:sp>
      <p:pic>
        <p:nvPicPr>
          <p:cNvPr id="47" name="Picture 5">
            <a:extLst>
              <a:ext uri="{FF2B5EF4-FFF2-40B4-BE49-F238E27FC236}">
                <a16:creationId xmlns:a16="http://schemas.microsoft.com/office/drawing/2014/main" id="{C7D6863B-7728-DD0A-E08A-38C476FCDB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7200" y="3784600"/>
            <a:ext cx="5969000" cy="7049594"/>
          </a:xfrm>
          <a:prstGeom prst="rect">
            <a:avLst/>
          </a:prstGeom>
        </p:spPr>
      </p:pic>
      <p:pic>
        <p:nvPicPr>
          <p:cNvPr id="48" name="Picture 6">
            <a:extLst>
              <a:ext uri="{FF2B5EF4-FFF2-40B4-BE49-F238E27FC236}">
                <a16:creationId xmlns:a16="http://schemas.microsoft.com/office/drawing/2014/main" id="{34BEA32E-BCEB-49DE-1707-064E58F8F6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7199" y="3187700"/>
            <a:ext cx="5969001" cy="493986"/>
          </a:xfrm>
          <a:prstGeom prst="rect">
            <a:avLst/>
          </a:prstGeom>
        </p:spPr>
      </p:pic>
      <p:pic>
        <p:nvPicPr>
          <p:cNvPr id="49" name="Picture 9">
            <a:extLst>
              <a:ext uri="{FF2B5EF4-FFF2-40B4-BE49-F238E27FC236}">
                <a16:creationId xmlns:a16="http://schemas.microsoft.com/office/drawing/2014/main" id="{C9FF8A51-6FD3-C14F-3396-4719F4E1DE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64600" y="2819400"/>
            <a:ext cx="5855796" cy="622310"/>
          </a:xfrm>
          <a:prstGeom prst="rect">
            <a:avLst/>
          </a:prstGeom>
        </p:spPr>
      </p:pic>
      <p:pic>
        <p:nvPicPr>
          <p:cNvPr id="50" name="Picture 14">
            <a:extLst>
              <a:ext uri="{FF2B5EF4-FFF2-40B4-BE49-F238E27FC236}">
                <a16:creationId xmlns:a16="http://schemas.microsoft.com/office/drawing/2014/main" id="{85DDCB9F-9E4D-442F-E0F9-BDED716634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536229" y="3015155"/>
            <a:ext cx="154371" cy="185245"/>
          </a:xfrm>
          <a:prstGeom prst="rect">
            <a:avLst/>
          </a:prstGeom>
        </p:spPr>
      </p:pic>
      <p:pic>
        <p:nvPicPr>
          <p:cNvPr id="51" name="Picture 15">
            <a:extLst>
              <a:ext uri="{FF2B5EF4-FFF2-40B4-BE49-F238E27FC236}">
                <a16:creationId xmlns:a16="http://schemas.microsoft.com/office/drawing/2014/main" id="{925B5101-0149-0061-F1B4-13516AF307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904529" y="3015155"/>
            <a:ext cx="154371" cy="185245"/>
          </a:xfrm>
          <a:prstGeom prst="rect">
            <a:avLst/>
          </a:prstGeom>
        </p:spPr>
      </p:pic>
      <p:pic>
        <p:nvPicPr>
          <p:cNvPr id="52" name="Picture 16">
            <a:extLst>
              <a:ext uri="{FF2B5EF4-FFF2-40B4-BE49-F238E27FC236}">
                <a16:creationId xmlns:a16="http://schemas.microsoft.com/office/drawing/2014/main" id="{6D50524A-017C-04B4-03B0-F7C56A24C4F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272829" y="3015155"/>
            <a:ext cx="154371" cy="185245"/>
          </a:xfrm>
          <a:prstGeom prst="rect">
            <a:avLst/>
          </a:prstGeom>
        </p:spPr>
      </p:pic>
      <p:pic>
        <p:nvPicPr>
          <p:cNvPr id="54" name="Picture 5">
            <a:extLst>
              <a:ext uri="{FF2B5EF4-FFF2-40B4-BE49-F238E27FC236}">
                <a16:creationId xmlns:a16="http://schemas.microsoft.com/office/drawing/2014/main" id="{DCB4A3C0-86F9-F481-F540-7AFD322DA0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6600" y="3784600"/>
            <a:ext cx="5969000" cy="7049594"/>
          </a:xfrm>
          <a:prstGeom prst="rect">
            <a:avLst/>
          </a:prstGeom>
          <a:solidFill>
            <a:srgbClr val="1F1F1F"/>
          </a:solidFill>
        </p:spPr>
      </p:pic>
      <p:pic>
        <p:nvPicPr>
          <p:cNvPr id="55" name="Picture 6">
            <a:extLst>
              <a:ext uri="{FF2B5EF4-FFF2-40B4-BE49-F238E27FC236}">
                <a16:creationId xmlns:a16="http://schemas.microsoft.com/office/drawing/2014/main" id="{7D875831-2CAB-8DB9-45BA-BE131F9A01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6599" y="3187700"/>
            <a:ext cx="5969001" cy="493986"/>
          </a:xfrm>
          <a:prstGeom prst="rect">
            <a:avLst/>
          </a:prstGeom>
        </p:spPr>
      </p:pic>
      <p:pic>
        <p:nvPicPr>
          <p:cNvPr id="56" name="Picture 9">
            <a:extLst>
              <a:ext uri="{FF2B5EF4-FFF2-40B4-BE49-F238E27FC236}">
                <a16:creationId xmlns:a16="http://schemas.microsoft.com/office/drawing/2014/main" id="{8819BA42-6795-E0B9-B2F4-9C7430AF5D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000" y="2819400"/>
            <a:ext cx="5855796" cy="622310"/>
          </a:xfrm>
          <a:prstGeom prst="rect">
            <a:avLst/>
          </a:prstGeom>
        </p:spPr>
      </p:pic>
      <p:pic>
        <p:nvPicPr>
          <p:cNvPr id="57" name="Picture 14">
            <a:extLst>
              <a:ext uri="{FF2B5EF4-FFF2-40B4-BE49-F238E27FC236}">
                <a16:creationId xmlns:a16="http://schemas.microsoft.com/office/drawing/2014/main" id="{500CA4DB-B8E7-C984-0726-68A80661D6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95629" y="3015155"/>
            <a:ext cx="154371" cy="185245"/>
          </a:xfrm>
          <a:prstGeom prst="rect">
            <a:avLst/>
          </a:prstGeom>
        </p:spPr>
      </p:pic>
      <p:pic>
        <p:nvPicPr>
          <p:cNvPr id="58" name="Picture 15">
            <a:extLst>
              <a:ext uri="{FF2B5EF4-FFF2-40B4-BE49-F238E27FC236}">
                <a16:creationId xmlns:a16="http://schemas.microsoft.com/office/drawing/2014/main" id="{370350FA-8CDA-E324-DF93-84F896BAC6B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63929" y="3015155"/>
            <a:ext cx="154371" cy="185245"/>
          </a:xfrm>
          <a:prstGeom prst="rect">
            <a:avLst/>
          </a:prstGeom>
        </p:spPr>
      </p:pic>
      <p:pic>
        <p:nvPicPr>
          <p:cNvPr id="59" name="Picture 16">
            <a:extLst>
              <a:ext uri="{FF2B5EF4-FFF2-40B4-BE49-F238E27FC236}">
                <a16:creationId xmlns:a16="http://schemas.microsoft.com/office/drawing/2014/main" id="{3E8FCD09-795C-6D14-2618-37DC38AA98C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32229" y="3015155"/>
            <a:ext cx="154371" cy="185245"/>
          </a:xfrm>
          <a:prstGeom prst="rect">
            <a:avLst/>
          </a:prstGeom>
        </p:spPr>
      </p:pic>
      <p:pic>
        <p:nvPicPr>
          <p:cNvPr id="60" name="그림 59">
            <a:extLst>
              <a:ext uri="{FF2B5EF4-FFF2-40B4-BE49-F238E27FC236}">
                <a16:creationId xmlns:a16="http://schemas.microsoft.com/office/drawing/2014/main" id="{C2822A5B-E840-D1FD-1E68-181490486FD2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12636" t="16833" r="13147" b="14170"/>
          <a:stretch>
            <a:fillRect/>
          </a:stretch>
        </p:blipFill>
        <p:spPr>
          <a:xfrm>
            <a:off x="1560575" y="3485322"/>
            <a:ext cx="5826155" cy="686434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B1B9BFF-5CF3-7674-D121-EA4D13A09D6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8999" y="10645156"/>
            <a:ext cx="2209801" cy="147262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1492861-E1CE-798B-FFFB-DFC2A32A345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44575" y="10243034"/>
            <a:ext cx="3267625" cy="217756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3E8CD18-1EB1-8644-24B7-404DDEDFEFA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0012" y="10637012"/>
            <a:ext cx="1554988" cy="155498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1AD181A-3BBE-1B29-CD07-08784765545F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 l="13448" t="18004" r="21558" b="17536"/>
          <a:stretch>
            <a:fillRect/>
          </a:stretch>
        </p:blipFill>
        <p:spPr>
          <a:xfrm>
            <a:off x="8901175" y="3485321"/>
            <a:ext cx="5819221" cy="686434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B95E024-81FB-57E7-A5C3-93DE3AF68873}"/>
              </a:ext>
            </a:extLst>
          </p:cNvPr>
          <p:cNvPicPr>
            <a:picLocks noChangeAspect="1"/>
          </p:cNvPicPr>
          <p:nvPr/>
        </p:nvPicPr>
        <p:blipFill>
          <a:blip r:embed="rId14"/>
          <a:srcRect l="9573" t="15606" r="33049" b="20109"/>
          <a:stretch>
            <a:fillRect/>
          </a:stretch>
        </p:blipFill>
        <p:spPr>
          <a:xfrm>
            <a:off x="8864601" y="3485321"/>
            <a:ext cx="5855795" cy="686434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D53AEF0-C2C3-BDC1-6834-A75933FF1BD4}"/>
              </a:ext>
            </a:extLst>
          </p:cNvPr>
          <p:cNvPicPr>
            <a:picLocks noChangeAspect="1"/>
          </p:cNvPicPr>
          <p:nvPr/>
        </p:nvPicPr>
        <p:blipFill>
          <a:blip r:embed="rId15"/>
          <a:srcRect l="5646" t="7315" r="31579" b="28482"/>
          <a:stretch>
            <a:fillRect/>
          </a:stretch>
        </p:blipFill>
        <p:spPr>
          <a:xfrm>
            <a:off x="1547191" y="3485321"/>
            <a:ext cx="5839539" cy="690795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8DDD9DE-52E1-3E8B-459A-82A68542432E}"/>
              </a:ext>
            </a:extLst>
          </p:cNvPr>
          <p:cNvPicPr>
            <a:picLocks noChangeAspect="1"/>
          </p:cNvPicPr>
          <p:nvPr/>
        </p:nvPicPr>
        <p:blipFill>
          <a:blip r:embed="rId16"/>
          <a:srcRect l="5337" t="7664" r="44079" b="41245"/>
          <a:stretch>
            <a:fillRect/>
          </a:stretch>
        </p:blipFill>
        <p:spPr>
          <a:xfrm>
            <a:off x="8864600" y="3468758"/>
            <a:ext cx="5855795" cy="6924522"/>
          </a:xfrm>
          <a:prstGeom prst="rect">
            <a:avLst/>
          </a:prstGeom>
        </p:spPr>
      </p:pic>
      <p:pic>
        <p:nvPicPr>
          <p:cNvPr id="16" name="Picture 5">
            <a:extLst>
              <a:ext uri="{FF2B5EF4-FFF2-40B4-BE49-F238E27FC236}">
                <a16:creationId xmlns:a16="http://schemas.microsoft.com/office/drawing/2014/main" id="{769AB08A-4A90-395C-4D57-35B00BF111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67200" y="3847006"/>
            <a:ext cx="5969000" cy="7049594"/>
          </a:xfrm>
          <a:prstGeom prst="rect">
            <a:avLst/>
          </a:prstGeom>
        </p:spPr>
      </p:pic>
      <p:pic>
        <p:nvPicPr>
          <p:cNvPr id="17" name="Picture 6">
            <a:extLst>
              <a:ext uri="{FF2B5EF4-FFF2-40B4-BE49-F238E27FC236}">
                <a16:creationId xmlns:a16="http://schemas.microsoft.com/office/drawing/2014/main" id="{E519F4C4-F8B5-C08A-B310-29317E059E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67199" y="3250106"/>
            <a:ext cx="5969001" cy="493986"/>
          </a:xfrm>
          <a:prstGeom prst="rect">
            <a:avLst/>
          </a:prstGeom>
        </p:spPr>
      </p:pic>
      <p:pic>
        <p:nvPicPr>
          <p:cNvPr id="18" name="Picture 9">
            <a:extLst>
              <a:ext uri="{FF2B5EF4-FFF2-40B4-BE49-F238E27FC236}">
                <a16:creationId xmlns:a16="http://schemas.microsoft.com/office/drawing/2014/main" id="{D5A3AF54-078D-7720-F94D-422E84CBE6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84600" y="2881806"/>
            <a:ext cx="5855796" cy="622310"/>
          </a:xfrm>
          <a:prstGeom prst="rect">
            <a:avLst/>
          </a:prstGeom>
        </p:spPr>
      </p:pic>
      <p:pic>
        <p:nvPicPr>
          <p:cNvPr id="19" name="Picture 14">
            <a:extLst>
              <a:ext uri="{FF2B5EF4-FFF2-40B4-BE49-F238E27FC236}">
                <a16:creationId xmlns:a16="http://schemas.microsoft.com/office/drawing/2014/main" id="{B8F4DB0D-3316-16DC-4480-172D72F36A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156229" y="3077561"/>
            <a:ext cx="154371" cy="185245"/>
          </a:xfrm>
          <a:prstGeom prst="rect">
            <a:avLst/>
          </a:prstGeom>
        </p:spPr>
      </p:pic>
      <p:pic>
        <p:nvPicPr>
          <p:cNvPr id="20" name="Picture 15">
            <a:extLst>
              <a:ext uri="{FF2B5EF4-FFF2-40B4-BE49-F238E27FC236}">
                <a16:creationId xmlns:a16="http://schemas.microsoft.com/office/drawing/2014/main" id="{1822C42A-81E5-22E5-7E4F-91566DB4FA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524529" y="3077561"/>
            <a:ext cx="154371" cy="185245"/>
          </a:xfrm>
          <a:prstGeom prst="rect">
            <a:avLst/>
          </a:prstGeom>
        </p:spPr>
      </p:pic>
      <p:pic>
        <p:nvPicPr>
          <p:cNvPr id="21" name="Picture 16">
            <a:extLst>
              <a:ext uri="{FF2B5EF4-FFF2-40B4-BE49-F238E27FC236}">
                <a16:creationId xmlns:a16="http://schemas.microsoft.com/office/drawing/2014/main" id="{1FC217B5-FC7F-5DC0-B8B6-634C5D3AE17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892829" y="3077561"/>
            <a:ext cx="154371" cy="185245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B24869ED-B15B-5D74-74AE-FA34186BF2A1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 l="13448" t="18004" r="21558" b="17536"/>
          <a:stretch>
            <a:fillRect/>
          </a:stretch>
        </p:blipFill>
        <p:spPr>
          <a:xfrm>
            <a:off x="16521175" y="3547727"/>
            <a:ext cx="5819221" cy="6864345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7B659315-0543-A10F-320D-EA2817726228}"/>
              </a:ext>
            </a:extLst>
          </p:cNvPr>
          <p:cNvPicPr>
            <a:picLocks noChangeAspect="1"/>
          </p:cNvPicPr>
          <p:nvPr/>
        </p:nvPicPr>
        <p:blipFill>
          <a:blip r:embed="rId14"/>
          <a:srcRect l="9573" t="15606" r="33049" b="20109"/>
          <a:stretch>
            <a:fillRect/>
          </a:stretch>
        </p:blipFill>
        <p:spPr>
          <a:xfrm>
            <a:off x="16484601" y="3547727"/>
            <a:ext cx="5855795" cy="686434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D7B5444B-1F74-6B74-CC79-18CCF722CAF9}"/>
              </a:ext>
            </a:extLst>
          </p:cNvPr>
          <p:cNvPicPr>
            <a:picLocks noChangeAspect="1"/>
          </p:cNvPicPr>
          <p:nvPr/>
        </p:nvPicPr>
        <p:blipFill>
          <a:blip r:embed="rId17"/>
          <a:srcRect l="5201" t="6309" r="33408" b="42590"/>
          <a:stretch>
            <a:fillRect/>
          </a:stretch>
        </p:blipFill>
        <p:spPr>
          <a:xfrm>
            <a:off x="16484601" y="3547727"/>
            <a:ext cx="5855795" cy="6845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2747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0F0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56A5478-84E7-A319-9ABC-AB603C99E5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FAC46969-2C13-BBA0-C6B3-790031BF24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460500"/>
            <a:ext cx="21361400" cy="25400"/>
          </a:xfrm>
          <a:prstGeom prst="rect">
            <a:avLst/>
          </a:prstGeom>
          <a:effectLst>
            <a:outerShdw blurRad="1143" dist="2638" dir="2700000">
              <a:srgbClr val="000000">
                <a:alpha val="50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09E2C83A-9997-AD9E-5B88-251DD03842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3030200"/>
            <a:ext cx="21361400" cy="25400"/>
          </a:xfrm>
          <a:prstGeom prst="rect">
            <a:avLst/>
          </a:prstGeom>
          <a:effectLst>
            <a:outerShdw blurRad="1143" dist="2638" dir="2700000">
              <a:srgbClr val="000000">
                <a:alpha val="50000"/>
              </a:srgbClr>
            </a:outerShdw>
          </a:effectLst>
        </p:spPr>
      </p:pic>
      <p:sp>
        <p:nvSpPr>
          <p:cNvPr id="23" name="TextBox 23">
            <a:extLst>
              <a:ext uri="{FF2B5EF4-FFF2-40B4-BE49-F238E27FC236}">
                <a16:creationId xmlns:a16="http://schemas.microsoft.com/office/drawing/2014/main" id="{F21ED1CA-4ABA-BCDF-4FFA-6A0D263E1457}"/>
              </a:ext>
            </a:extLst>
          </p:cNvPr>
          <p:cNvSpPr txBox="1"/>
          <p:nvPr/>
        </p:nvSpPr>
        <p:spPr>
          <a:xfrm>
            <a:off x="1524000" y="876300"/>
            <a:ext cx="3911600" cy="444500"/>
          </a:xfrm>
          <a:prstGeom prst="rect">
            <a:avLst/>
          </a:prstGeom>
        </p:spPr>
        <p:txBody>
          <a:bodyPr lIns="0" tIns="31665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93" b="0" i="0" u="none" strike="noStrike" kern="1200" cap="none" spc="-25" normalizeH="0" baseline="0" noProof="0">
                <a:ln>
                  <a:noFill/>
                </a:ln>
                <a:solidFill>
                  <a:srgbClr val="FCFCFC"/>
                </a:solidFill>
                <a:effectLst/>
                <a:uLnTx/>
                <a:uFillTx/>
                <a:latin typeface="S-Core Dream 4 Regular"/>
                <a:ea typeface="+mn-ea"/>
                <a:cs typeface="+mn-cs"/>
              </a:rPr>
              <a:t>2750. </a:t>
            </a:r>
            <a:r>
              <a:rPr kumimoji="0" lang="ko-KR" altLang="en-US" sz="2493" b="0" i="0" u="none" strike="noStrike" kern="1200" cap="none" spc="-25" normalizeH="0" baseline="0" noProof="0">
                <a:ln>
                  <a:noFill/>
                </a:ln>
                <a:solidFill>
                  <a:srgbClr val="FCFCFC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수</a:t>
            </a:r>
            <a:r>
              <a:rPr kumimoji="0" lang="en-US" sz="2493" b="0" i="0" u="none" strike="noStrike" kern="1200" cap="none" spc="-25" normalizeH="0" baseline="0" noProof="0">
                <a:ln>
                  <a:noFill/>
                </a:ln>
                <a:solidFill>
                  <a:srgbClr val="FCFCFC"/>
                </a:solidFill>
                <a:effectLst/>
                <a:uLnTx/>
                <a:uFillTx/>
                <a:latin typeface="S-Core Dream 4 Regular"/>
                <a:ea typeface="+mn-ea"/>
                <a:cs typeface="+mn-cs"/>
              </a:rPr>
              <a:t> </a:t>
            </a:r>
            <a:r>
              <a:rPr kumimoji="0" lang="ko-KR" altLang="en-US" sz="2493" b="0" i="0" u="none" strike="noStrike" kern="1200" cap="none" spc="-25" normalizeH="0" baseline="0" noProof="0">
                <a:ln>
                  <a:noFill/>
                </a:ln>
                <a:solidFill>
                  <a:srgbClr val="FCFCFC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정열하기</a:t>
            </a:r>
          </a:p>
        </p:txBody>
      </p:sp>
      <p:sp>
        <p:nvSpPr>
          <p:cNvPr id="10" name="TextBox 13">
            <a:extLst>
              <a:ext uri="{FF2B5EF4-FFF2-40B4-BE49-F238E27FC236}">
                <a16:creationId xmlns:a16="http://schemas.microsoft.com/office/drawing/2014/main" id="{AA04E668-81E7-4C1E-99B7-0F2D4D94A78B}"/>
              </a:ext>
            </a:extLst>
          </p:cNvPr>
          <p:cNvSpPr txBox="1"/>
          <p:nvPr/>
        </p:nvSpPr>
        <p:spPr>
          <a:xfrm>
            <a:off x="1524000" y="2193919"/>
            <a:ext cx="21729699" cy="2835281"/>
          </a:xfrm>
          <a:prstGeom prst="rect">
            <a:avLst/>
          </a:prstGeom>
        </p:spPr>
        <p:txBody>
          <a:bodyPr anchor="t"/>
          <a:lstStyle/>
          <a:p>
            <a:pPr algn="ctr">
              <a:lnSpc>
                <a:spcPct val="116199"/>
              </a:lnSpc>
              <a:defRPr/>
            </a:pPr>
            <a:r>
              <a:rPr lang="en-US" altLang="ko-KR" sz="3000" dirty="0">
                <a:solidFill>
                  <a:schemeClr val="bg1"/>
                </a:solidFill>
                <a:latin typeface="Arial" panose="020B0604020202020204" pitchFamily="34" charset="0"/>
                <a:ea typeface="Open Sans" panose="020F0502020204030204" pitchFamily="34" charset="0"/>
              </a:rPr>
              <a:t>Q1. </a:t>
            </a:r>
            <a:r>
              <a:rPr lang="ko-KR" altLang="en-US" sz="3000" dirty="0">
                <a:solidFill>
                  <a:schemeClr val="bg1"/>
                </a:solidFill>
                <a:latin typeface="Arial" panose="020B0604020202020204" pitchFamily="34" charset="0"/>
                <a:ea typeface="Open Sans" panose="020F0502020204030204" pitchFamily="34" charset="0"/>
              </a:rPr>
              <a:t>이 코드에서 </a:t>
            </a:r>
            <a:r>
              <a:rPr lang="en-US" altLang="ko-KR" sz="3000" dirty="0">
                <a:solidFill>
                  <a:schemeClr val="bg1"/>
                </a:solidFill>
                <a:latin typeface="Arial" panose="020B0604020202020204" pitchFamily="34" charset="0"/>
                <a:ea typeface="Open Sans" panose="020F0502020204030204" pitchFamily="34" charset="0"/>
              </a:rPr>
              <a:t>indegree </a:t>
            </a:r>
            <a:r>
              <a:rPr lang="ko-KR" altLang="en-US" sz="3000" dirty="0">
                <a:solidFill>
                  <a:schemeClr val="bg1"/>
                </a:solidFill>
                <a:latin typeface="Arial" panose="020B0604020202020204" pitchFamily="34" charset="0"/>
                <a:ea typeface="Open Sans" panose="020F0502020204030204" pitchFamily="34" charset="0"/>
              </a:rPr>
              <a:t>배열의 역할은 무엇인가요</a:t>
            </a:r>
            <a:r>
              <a:rPr lang="en-US" altLang="ko-KR" sz="3000" dirty="0">
                <a:solidFill>
                  <a:schemeClr val="bg1"/>
                </a:solidFill>
                <a:latin typeface="Arial" panose="020B0604020202020204" pitchFamily="34" charset="0"/>
                <a:ea typeface="Open Sans" panose="020F0502020204030204" pitchFamily="34" charset="0"/>
              </a:rPr>
              <a:t>?</a:t>
            </a:r>
          </a:p>
          <a:p>
            <a:pPr algn="ctr">
              <a:lnSpc>
                <a:spcPct val="116199"/>
              </a:lnSpc>
              <a:defRPr/>
            </a:pPr>
            <a:r>
              <a:rPr lang="en-US" altLang="ko-KR" sz="3000" dirty="0">
                <a:solidFill>
                  <a:schemeClr val="bg1"/>
                </a:solidFill>
                <a:latin typeface="Arial" panose="020B0604020202020204" pitchFamily="34" charset="0"/>
                <a:ea typeface="Open Sans" panose="020F0502020204030204" pitchFamily="34" charset="0"/>
              </a:rPr>
              <a:t>A1.indegree[</a:t>
            </a:r>
            <a:r>
              <a:rPr lang="en-US" altLang="ko-KR" sz="3000" dirty="0" err="1">
                <a:solidFill>
                  <a:schemeClr val="bg1"/>
                </a:solidFill>
                <a:latin typeface="Arial" panose="020B0604020202020204" pitchFamily="34" charset="0"/>
                <a:ea typeface="Open Sans" panose="020F0502020204030204" pitchFamily="34" charset="0"/>
              </a:rPr>
              <a:t>i</a:t>
            </a:r>
            <a:r>
              <a:rPr lang="en-US" altLang="ko-KR" sz="3000" dirty="0">
                <a:solidFill>
                  <a:schemeClr val="bg1"/>
                </a:solidFill>
                <a:latin typeface="Arial" panose="020B0604020202020204" pitchFamily="34" charset="0"/>
                <a:ea typeface="Open Sans" panose="020F0502020204030204" pitchFamily="34" charset="0"/>
              </a:rPr>
              <a:t>]</a:t>
            </a:r>
            <a:r>
              <a:rPr lang="ko-KR" altLang="en-US" sz="3000" dirty="0">
                <a:solidFill>
                  <a:schemeClr val="bg1"/>
                </a:solidFill>
                <a:latin typeface="Arial" panose="020B0604020202020204" pitchFamily="34" charset="0"/>
                <a:ea typeface="Open Sans" panose="020F0502020204030204" pitchFamily="34" charset="0"/>
              </a:rPr>
              <a:t>는 </a:t>
            </a:r>
            <a:r>
              <a:rPr lang="en-US" altLang="ko-KR" sz="3000" dirty="0" err="1">
                <a:solidFill>
                  <a:schemeClr val="bg1"/>
                </a:solidFill>
                <a:latin typeface="Arial" panose="020B0604020202020204" pitchFamily="34" charset="0"/>
                <a:ea typeface="Open Sans" panose="020F0502020204030204" pitchFamily="34" charset="0"/>
              </a:rPr>
              <a:t>i</a:t>
            </a:r>
            <a:r>
              <a:rPr lang="ko-KR" altLang="en-US" sz="3000" dirty="0">
                <a:solidFill>
                  <a:schemeClr val="bg1"/>
                </a:solidFill>
                <a:latin typeface="Arial" panose="020B0604020202020204" pitchFamily="34" charset="0"/>
                <a:ea typeface="Open Sans" panose="020F0502020204030204" pitchFamily="34" charset="0"/>
              </a:rPr>
              <a:t>번째 건물을 짓기 위해 먼저 지어야 하는 건물의 개수를 의미합니다</a:t>
            </a:r>
            <a:r>
              <a:rPr lang="en-US" altLang="ko-KR" sz="3000" dirty="0">
                <a:solidFill>
                  <a:schemeClr val="bg1"/>
                </a:solidFill>
                <a:latin typeface="Arial" panose="020B0604020202020204" pitchFamily="34" charset="0"/>
                <a:ea typeface="Open Sans" panose="020F0502020204030204" pitchFamily="34" charset="0"/>
              </a:rPr>
              <a:t>.</a:t>
            </a:r>
            <a:r>
              <a:rPr lang="ko-KR" altLang="en-US" sz="3000" dirty="0">
                <a:solidFill>
                  <a:schemeClr val="bg1"/>
                </a:solidFill>
                <a:latin typeface="Arial" panose="020B0604020202020204" pitchFamily="34" charset="0"/>
                <a:ea typeface="Open Sans" panose="020F0502020204030204" pitchFamily="34" charset="0"/>
              </a:rPr>
              <a:t>즉</a:t>
            </a:r>
            <a:r>
              <a:rPr lang="en-US" altLang="ko-KR" sz="3000" dirty="0">
                <a:solidFill>
                  <a:schemeClr val="bg1"/>
                </a:solidFill>
                <a:latin typeface="Arial" panose="020B0604020202020204" pitchFamily="34" charset="0"/>
                <a:ea typeface="Open Sans" panose="020F0502020204030204" pitchFamily="34" charset="0"/>
              </a:rPr>
              <a:t>, </a:t>
            </a:r>
            <a:r>
              <a:rPr lang="ko-KR" altLang="en-US" sz="3000" dirty="0">
                <a:solidFill>
                  <a:schemeClr val="bg1"/>
                </a:solidFill>
                <a:latin typeface="Arial" panose="020B0604020202020204" pitchFamily="34" charset="0"/>
                <a:ea typeface="Open Sans" panose="020F0502020204030204" pitchFamily="34" charset="0"/>
              </a:rPr>
              <a:t>진입 차수가 </a:t>
            </a:r>
            <a:r>
              <a:rPr lang="en-US" altLang="ko-KR" sz="3000" dirty="0">
                <a:solidFill>
                  <a:schemeClr val="bg1"/>
                </a:solidFill>
                <a:latin typeface="Arial" panose="020B0604020202020204" pitchFamily="34" charset="0"/>
                <a:ea typeface="Open Sans" panose="020F0502020204030204" pitchFamily="34" charset="0"/>
              </a:rPr>
              <a:t>0</a:t>
            </a:r>
            <a:r>
              <a:rPr lang="ko-KR" altLang="en-US" sz="3000" dirty="0">
                <a:solidFill>
                  <a:schemeClr val="bg1"/>
                </a:solidFill>
                <a:latin typeface="Arial" panose="020B0604020202020204" pitchFamily="34" charset="0"/>
                <a:ea typeface="Open Sans" panose="020F0502020204030204" pitchFamily="34" charset="0"/>
              </a:rPr>
              <a:t>이면</a:t>
            </a:r>
            <a:r>
              <a:rPr lang="en-US" altLang="ko-KR" sz="3000" dirty="0">
                <a:solidFill>
                  <a:schemeClr val="bg1"/>
                </a:solidFill>
                <a:latin typeface="Arial" panose="020B0604020202020204" pitchFamily="34" charset="0"/>
                <a:ea typeface="Open Sans" panose="020F0502020204030204" pitchFamily="34" charset="0"/>
              </a:rPr>
              <a:t>(=</a:t>
            </a:r>
            <a:r>
              <a:rPr lang="ko-KR" altLang="en-US" sz="3000" dirty="0">
                <a:solidFill>
                  <a:schemeClr val="bg1"/>
                </a:solidFill>
                <a:latin typeface="Arial" panose="020B0604020202020204" pitchFamily="34" charset="0"/>
                <a:ea typeface="Open Sans" panose="020F0502020204030204" pitchFamily="34" charset="0"/>
              </a:rPr>
              <a:t>선행 건물이 없으면</a:t>
            </a:r>
            <a:r>
              <a:rPr lang="en-US" altLang="ko-KR" sz="3000" dirty="0">
                <a:solidFill>
                  <a:schemeClr val="bg1"/>
                </a:solidFill>
                <a:latin typeface="Arial" panose="020B0604020202020204" pitchFamily="34" charset="0"/>
                <a:ea typeface="Open Sans" panose="020F0502020204030204" pitchFamily="34" charset="0"/>
              </a:rPr>
              <a:t>) </a:t>
            </a:r>
            <a:r>
              <a:rPr lang="ko-KR" altLang="en-US" sz="3000" dirty="0">
                <a:solidFill>
                  <a:schemeClr val="bg1"/>
                </a:solidFill>
                <a:latin typeface="Arial" panose="020B0604020202020204" pitchFamily="34" charset="0"/>
                <a:ea typeface="Open Sans" panose="020F0502020204030204" pitchFamily="34" charset="0"/>
              </a:rPr>
              <a:t>바로 지을 수 있습니다</a:t>
            </a:r>
            <a:r>
              <a:rPr lang="en-US" altLang="ko-KR" sz="3000" dirty="0">
                <a:solidFill>
                  <a:schemeClr val="bg1"/>
                </a:solidFill>
                <a:latin typeface="Arial" panose="020B0604020202020204" pitchFamily="34" charset="0"/>
                <a:ea typeface="Open Sans" panose="020F0502020204030204" pitchFamily="34" charset="0"/>
              </a:rPr>
              <a:t>.</a:t>
            </a:r>
            <a:r>
              <a:rPr lang="ko-KR" altLang="en-US" sz="3000" dirty="0">
                <a:solidFill>
                  <a:schemeClr val="bg1"/>
                </a:solidFill>
                <a:latin typeface="Arial" panose="020B0604020202020204" pitchFamily="34" charset="0"/>
                <a:ea typeface="Open Sans" panose="020F0502020204030204" pitchFamily="34" charset="0"/>
              </a:rPr>
              <a:t>이 값은 위상 정렬에서 시작점을 찾는 기준으로 사용됩니다</a:t>
            </a:r>
            <a:r>
              <a:rPr lang="en-US" altLang="ko-KR" sz="3000" dirty="0">
                <a:solidFill>
                  <a:schemeClr val="bg1"/>
                </a:solidFill>
                <a:latin typeface="Arial" panose="020B0604020202020204" pitchFamily="34" charset="0"/>
                <a:ea typeface="Open Sans" panose="020F0502020204030204" pitchFamily="34" charset="0"/>
              </a:rPr>
              <a:t>.</a:t>
            </a:r>
          </a:p>
          <a:p>
            <a:pPr algn="ctr">
              <a:lnSpc>
                <a:spcPct val="116199"/>
              </a:lnSpc>
              <a:defRPr/>
            </a:pPr>
            <a:endParaRPr lang="en-US" altLang="ko-KR" sz="3000" dirty="0">
              <a:solidFill>
                <a:schemeClr val="bg1"/>
              </a:solidFill>
              <a:latin typeface="Arial" panose="020B0604020202020204" pitchFamily="34" charset="0"/>
              <a:ea typeface="Open Sans" panose="020F0502020204030204" pitchFamily="34" charset="0"/>
            </a:endParaRPr>
          </a:p>
          <a:p>
            <a:pPr algn="ctr">
              <a:lnSpc>
                <a:spcPct val="116199"/>
              </a:lnSpc>
              <a:defRPr/>
            </a:pPr>
            <a:r>
              <a:rPr lang="en-US" altLang="ko-KR" sz="3000" dirty="0">
                <a:solidFill>
                  <a:schemeClr val="bg1"/>
                </a:solidFill>
                <a:latin typeface="Arial" panose="020B0604020202020204" pitchFamily="34" charset="0"/>
                <a:ea typeface="Open Sans" panose="020F0502020204030204" pitchFamily="34" charset="0"/>
              </a:rPr>
              <a:t>Q2. </a:t>
            </a:r>
            <a:r>
              <a:rPr lang="ko-KR" altLang="en-US" sz="3000" dirty="0">
                <a:solidFill>
                  <a:schemeClr val="bg1"/>
                </a:solidFill>
                <a:latin typeface="Arial" panose="020B0604020202020204" pitchFamily="34" charset="0"/>
                <a:ea typeface="Open Sans" panose="020F0502020204030204" pitchFamily="34" charset="0"/>
              </a:rPr>
              <a:t>왜 </a:t>
            </a:r>
            <a:r>
              <a:rPr lang="en-US" altLang="ko-KR" sz="3000" dirty="0">
                <a:solidFill>
                  <a:schemeClr val="bg1"/>
                </a:solidFill>
                <a:latin typeface="Arial" panose="020B0604020202020204" pitchFamily="34" charset="0"/>
                <a:ea typeface="Open Sans" panose="020F0502020204030204" pitchFamily="34" charset="0"/>
              </a:rPr>
              <a:t>graph</a:t>
            </a:r>
            <a:r>
              <a:rPr lang="ko-KR" altLang="en-US" sz="3000" dirty="0">
                <a:solidFill>
                  <a:schemeClr val="bg1"/>
                </a:solidFill>
                <a:latin typeface="Arial" panose="020B0604020202020204" pitchFamily="34" charset="0"/>
                <a:ea typeface="Open Sans" panose="020F0502020204030204" pitchFamily="34" charset="0"/>
              </a:rPr>
              <a:t>를 </a:t>
            </a:r>
            <a:r>
              <a:rPr lang="en-US" altLang="ko-KR" sz="3000" dirty="0" err="1">
                <a:solidFill>
                  <a:schemeClr val="bg1"/>
                </a:solidFill>
                <a:latin typeface="Arial" panose="020B0604020202020204" pitchFamily="34" charset="0"/>
                <a:ea typeface="Open Sans" panose="020F0502020204030204" pitchFamily="34" charset="0"/>
              </a:rPr>
              <a:t>ArrayList</a:t>
            </a:r>
            <a:r>
              <a:rPr lang="en-US" altLang="ko-KR" sz="3000" dirty="0">
                <a:solidFill>
                  <a:schemeClr val="bg1"/>
                </a:solidFill>
                <a:latin typeface="Arial" panose="020B0604020202020204" pitchFamily="34" charset="0"/>
                <a:ea typeface="Open Sans" panose="020F0502020204030204" pitchFamily="34" charset="0"/>
              </a:rPr>
              <a:t>&lt;</a:t>
            </a:r>
            <a:r>
              <a:rPr lang="en-US" altLang="ko-KR" sz="3000" dirty="0" err="1">
                <a:solidFill>
                  <a:schemeClr val="bg1"/>
                </a:solidFill>
                <a:latin typeface="Arial" panose="020B0604020202020204" pitchFamily="34" charset="0"/>
                <a:ea typeface="Open Sans" panose="020F0502020204030204" pitchFamily="34" charset="0"/>
              </a:rPr>
              <a:t>ArrayList</a:t>
            </a:r>
            <a:r>
              <a:rPr lang="en-US" altLang="ko-KR" sz="3000" dirty="0">
                <a:solidFill>
                  <a:schemeClr val="bg1"/>
                </a:solidFill>
                <a:latin typeface="Arial" panose="020B0604020202020204" pitchFamily="34" charset="0"/>
                <a:ea typeface="Open Sans" panose="020F0502020204030204" pitchFamily="34" charset="0"/>
              </a:rPr>
              <a:t>&lt;Integer&gt;&gt;</a:t>
            </a:r>
            <a:r>
              <a:rPr lang="ko-KR" altLang="en-US" sz="3000" dirty="0">
                <a:solidFill>
                  <a:schemeClr val="bg1"/>
                </a:solidFill>
                <a:latin typeface="Arial" panose="020B0604020202020204" pitchFamily="34" charset="0"/>
                <a:ea typeface="Open Sans" panose="020F0502020204030204" pitchFamily="34" charset="0"/>
              </a:rPr>
              <a:t>로 만들었나요</a:t>
            </a:r>
            <a:r>
              <a:rPr lang="en-US" altLang="ko-KR" sz="3000" dirty="0">
                <a:solidFill>
                  <a:schemeClr val="bg1"/>
                </a:solidFill>
                <a:latin typeface="Arial" panose="020B0604020202020204" pitchFamily="34" charset="0"/>
                <a:ea typeface="Open Sans" panose="020F0502020204030204" pitchFamily="34" charset="0"/>
              </a:rPr>
              <a:t>?</a:t>
            </a:r>
          </a:p>
          <a:p>
            <a:pPr algn="ctr">
              <a:lnSpc>
                <a:spcPct val="116199"/>
              </a:lnSpc>
              <a:defRPr/>
            </a:pPr>
            <a:r>
              <a:rPr lang="en-US" altLang="ko-KR" sz="3000" dirty="0">
                <a:solidFill>
                  <a:schemeClr val="bg1"/>
                </a:solidFill>
                <a:latin typeface="Arial" panose="020B0604020202020204" pitchFamily="34" charset="0"/>
                <a:ea typeface="Open Sans" panose="020F0502020204030204" pitchFamily="34" charset="0"/>
              </a:rPr>
              <a:t>A2.</a:t>
            </a:r>
            <a:r>
              <a:rPr lang="ko-KR" altLang="en-US" sz="3000" dirty="0">
                <a:solidFill>
                  <a:schemeClr val="bg1"/>
                </a:solidFill>
                <a:latin typeface="Arial" panose="020B0604020202020204" pitchFamily="34" charset="0"/>
                <a:ea typeface="Open Sans" panose="020F0502020204030204" pitchFamily="34" charset="0"/>
              </a:rPr>
              <a:t>각 건물마다 다음에 지을 수 있는 건물 목록을 저장하기 위해서입니다</a:t>
            </a:r>
            <a:r>
              <a:rPr lang="en-US" altLang="ko-KR" sz="3000" dirty="0">
                <a:solidFill>
                  <a:schemeClr val="bg1"/>
                </a:solidFill>
                <a:latin typeface="Arial" panose="020B0604020202020204" pitchFamily="34" charset="0"/>
                <a:ea typeface="Open Sans" panose="020F0502020204030204" pitchFamily="34" charset="0"/>
              </a:rPr>
              <a:t>.</a:t>
            </a:r>
            <a:r>
              <a:rPr lang="en-US" altLang="ko-KR" sz="3000" dirty="0" err="1">
                <a:solidFill>
                  <a:schemeClr val="bg1"/>
                </a:solidFill>
                <a:latin typeface="Arial" panose="020B0604020202020204" pitchFamily="34" charset="0"/>
                <a:ea typeface="Open Sans" panose="020F0502020204030204" pitchFamily="34" charset="0"/>
              </a:rPr>
              <a:t>graph.get</a:t>
            </a:r>
            <a:r>
              <a:rPr lang="en-US" altLang="ko-KR" sz="3000" dirty="0">
                <a:solidFill>
                  <a:schemeClr val="bg1"/>
                </a:solidFill>
                <a:latin typeface="Arial" panose="020B0604020202020204" pitchFamily="34" charset="0"/>
                <a:ea typeface="Open Sans" panose="020F0502020204030204" pitchFamily="34" charset="0"/>
              </a:rPr>
              <a:t>(a).add(b)</a:t>
            </a:r>
            <a:r>
              <a:rPr lang="ko-KR" altLang="en-US" sz="3000" dirty="0">
                <a:solidFill>
                  <a:schemeClr val="bg1"/>
                </a:solidFill>
                <a:latin typeface="Arial" panose="020B0604020202020204" pitchFamily="34" charset="0"/>
                <a:ea typeface="Open Sans" panose="020F0502020204030204" pitchFamily="34" charset="0"/>
              </a:rPr>
              <a:t>는 “건물 </a:t>
            </a:r>
            <a:r>
              <a:rPr lang="en-US" altLang="ko-KR" sz="3000" dirty="0">
                <a:solidFill>
                  <a:schemeClr val="bg1"/>
                </a:solidFill>
                <a:latin typeface="Arial" panose="020B0604020202020204" pitchFamily="34" charset="0"/>
                <a:ea typeface="Open Sans" panose="020F0502020204030204" pitchFamily="34" charset="0"/>
              </a:rPr>
              <a:t>a</a:t>
            </a:r>
            <a:r>
              <a:rPr lang="ko-KR" altLang="en-US" sz="3000" dirty="0">
                <a:solidFill>
                  <a:schemeClr val="bg1"/>
                </a:solidFill>
                <a:latin typeface="Arial" panose="020B0604020202020204" pitchFamily="34" charset="0"/>
                <a:ea typeface="Open Sans" panose="020F0502020204030204" pitchFamily="34" charset="0"/>
              </a:rPr>
              <a:t>를 지은 뒤 </a:t>
            </a:r>
            <a:r>
              <a:rPr lang="en-US" altLang="ko-KR" sz="3000" dirty="0">
                <a:solidFill>
                  <a:schemeClr val="bg1"/>
                </a:solidFill>
                <a:latin typeface="Arial" panose="020B0604020202020204" pitchFamily="34" charset="0"/>
                <a:ea typeface="Open Sans" panose="020F0502020204030204" pitchFamily="34" charset="0"/>
              </a:rPr>
              <a:t>b</a:t>
            </a:r>
            <a:r>
              <a:rPr lang="ko-KR" altLang="en-US" sz="3000" dirty="0">
                <a:solidFill>
                  <a:schemeClr val="bg1"/>
                </a:solidFill>
                <a:latin typeface="Arial" panose="020B0604020202020204" pitchFamily="34" charset="0"/>
                <a:ea typeface="Open Sans" panose="020F0502020204030204" pitchFamily="34" charset="0"/>
              </a:rPr>
              <a:t>를 지을 수 있다”는 </a:t>
            </a:r>
            <a:r>
              <a:rPr lang="ko-KR" altLang="en-US" sz="3000" dirty="0" err="1">
                <a:solidFill>
                  <a:schemeClr val="bg1"/>
                </a:solidFill>
                <a:latin typeface="Arial" panose="020B0604020202020204" pitchFamily="34" charset="0"/>
                <a:ea typeface="Open Sans" panose="020F0502020204030204" pitchFamily="34" charset="0"/>
              </a:rPr>
              <a:t>의미죠</a:t>
            </a:r>
            <a:r>
              <a:rPr lang="en-US" altLang="ko-KR" sz="3000" dirty="0">
                <a:solidFill>
                  <a:schemeClr val="bg1"/>
                </a:solidFill>
                <a:latin typeface="Arial" panose="020B0604020202020204" pitchFamily="34" charset="0"/>
                <a:ea typeface="Open Sans" panose="020F0502020204030204" pitchFamily="34" charset="0"/>
              </a:rPr>
              <a:t>.</a:t>
            </a:r>
            <a:r>
              <a:rPr lang="ko-KR" altLang="en-US" sz="3000" dirty="0">
                <a:solidFill>
                  <a:schemeClr val="bg1"/>
                </a:solidFill>
                <a:latin typeface="Arial" panose="020B0604020202020204" pitchFamily="34" charset="0"/>
                <a:ea typeface="Open Sans" panose="020F0502020204030204" pitchFamily="34" charset="0"/>
              </a:rPr>
              <a:t>즉</a:t>
            </a:r>
            <a:r>
              <a:rPr lang="en-US" altLang="ko-KR" sz="3000" dirty="0">
                <a:solidFill>
                  <a:schemeClr val="bg1"/>
                </a:solidFill>
                <a:latin typeface="Arial" panose="020B0604020202020204" pitchFamily="34" charset="0"/>
                <a:ea typeface="Open Sans" panose="020F0502020204030204" pitchFamily="34" charset="0"/>
              </a:rPr>
              <a:t>, </a:t>
            </a:r>
            <a:r>
              <a:rPr lang="ko-KR" altLang="en-US" sz="3000" dirty="0">
                <a:solidFill>
                  <a:schemeClr val="bg1"/>
                </a:solidFill>
                <a:latin typeface="Arial" panose="020B0604020202020204" pitchFamily="34" charset="0"/>
                <a:ea typeface="Open Sans" panose="020F0502020204030204" pitchFamily="34" charset="0"/>
              </a:rPr>
              <a:t>인접 리스트</a:t>
            </a:r>
            <a:r>
              <a:rPr lang="en-US" altLang="ko-KR" sz="3000" dirty="0">
                <a:solidFill>
                  <a:schemeClr val="bg1"/>
                </a:solidFill>
                <a:latin typeface="Arial" panose="020B0604020202020204" pitchFamily="34" charset="0"/>
                <a:ea typeface="Open Sans" panose="020F0502020204030204" pitchFamily="34" charset="0"/>
              </a:rPr>
              <a:t>(Adjacency List) </a:t>
            </a:r>
            <a:r>
              <a:rPr lang="ko-KR" altLang="en-US" sz="3000" dirty="0">
                <a:solidFill>
                  <a:schemeClr val="bg1"/>
                </a:solidFill>
                <a:latin typeface="Arial" panose="020B0604020202020204" pitchFamily="34" charset="0"/>
                <a:ea typeface="Open Sans" panose="020F0502020204030204" pitchFamily="34" charset="0"/>
              </a:rPr>
              <a:t>형태로 그래프를 표현했습니다</a:t>
            </a:r>
            <a:r>
              <a:rPr lang="en-US" altLang="ko-KR" sz="3000" dirty="0">
                <a:solidFill>
                  <a:schemeClr val="bg1"/>
                </a:solidFill>
                <a:latin typeface="Arial" panose="020B0604020202020204" pitchFamily="34" charset="0"/>
                <a:ea typeface="Open Sans" panose="020F0502020204030204" pitchFamily="34" charset="0"/>
              </a:rPr>
              <a:t>.</a:t>
            </a:r>
          </a:p>
          <a:p>
            <a:pPr algn="ctr">
              <a:lnSpc>
                <a:spcPct val="116199"/>
              </a:lnSpc>
              <a:defRPr/>
            </a:pPr>
            <a:endParaRPr lang="en-US" altLang="ko-KR" sz="3000" dirty="0">
              <a:solidFill>
                <a:schemeClr val="bg1"/>
              </a:solidFill>
              <a:latin typeface="Arial" panose="020B0604020202020204" pitchFamily="34" charset="0"/>
              <a:ea typeface="Open Sans" panose="020F0502020204030204" pitchFamily="34" charset="0"/>
            </a:endParaRPr>
          </a:p>
          <a:p>
            <a:pPr algn="ctr">
              <a:lnSpc>
                <a:spcPct val="116199"/>
              </a:lnSpc>
              <a:defRPr/>
            </a:pPr>
            <a:r>
              <a:rPr lang="ko-KR" altLang="en-US" sz="3000" dirty="0">
                <a:solidFill>
                  <a:schemeClr val="bg1"/>
                </a:solidFill>
                <a:latin typeface="Arial" panose="020B0604020202020204" pitchFamily="34" charset="0"/>
                <a:ea typeface="Open Sans" panose="020F0502020204030204" pitchFamily="34" charset="0"/>
              </a:rPr>
              <a:t> </a:t>
            </a:r>
            <a:r>
              <a:rPr lang="en-US" altLang="ko-KR" sz="3000" dirty="0">
                <a:solidFill>
                  <a:schemeClr val="bg1"/>
                </a:solidFill>
                <a:latin typeface="Arial" panose="020B0604020202020204" pitchFamily="34" charset="0"/>
                <a:ea typeface="Open Sans" panose="020F0502020204030204" pitchFamily="34" charset="0"/>
              </a:rPr>
              <a:t>Q3. result[next] = </a:t>
            </a:r>
            <a:r>
              <a:rPr lang="en-US" altLang="ko-KR" sz="3000" dirty="0" err="1">
                <a:solidFill>
                  <a:schemeClr val="bg1"/>
                </a:solidFill>
                <a:latin typeface="Arial" panose="020B0604020202020204" pitchFamily="34" charset="0"/>
                <a:ea typeface="Open Sans" panose="020F0502020204030204" pitchFamily="34" charset="0"/>
              </a:rPr>
              <a:t>Math.max</a:t>
            </a:r>
            <a:r>
              <a:rPr lang="en-US" altLang="ko-KR" sz="3000" dirty="0">
                <a:solidFill>
                  <a:schemeClr val="bg1"/>
                </a:solidFill>
                <a:latin typeface="Arial" panose="020B0604020202020204" pitchFamily="34" charset="0"/>
                <a:ea typeface="Open Sans" panose="020F0502020204030204" pitchFamily="34" charset="0"/>
              </a:rPr>
              <a:t>(result[next], result[now] + time[next]); </a:t>
            </a:r>
            <a:r>
              <a:rPr lang="ko-KR" altLang="en-US" sz="3000" dirty="0">
                <a:solidFill>
                  <a:schemeClr val="bg1"/>
                </a:solidFill>
                <a:latin typeface="Arial" panose="020B0604020202020204" pitchFamily="34" charset="0"/>
                <a:ea typeface="Open Sans" panose="020F0502020204030204" pitchFamily="34" charset="0"/>
              </a:rPr>
              <a:t>이 부분은 왜 필요한가요</a:t>
            </a:r>
            <a:r>
              <a:rPr lang="en-US" altLang="ko-KR" sz="3000" dirty="0">
                <a:solidFill>
                  <a:schemeClr val="bg1"/>
                </a:solidFill>
                <a:latin typeface="Arial" panose="020B0604020202020204" pitchFamily="34" charset="0"/>
                <a:ea typeface="Open Sans" panose="020F0502020204030204" pitchFamily="34" charset="0"/>
              </a:rPr>
              <a:t>?</a:t>
            </a:r>
          </a:p>
          <a:p>
            <a:pPr algn="ctr">
              <a:lnSpc>
                <a:spcPct val="116199"/>
              </a:lnSpc>
              <a:defRPr/>
            </a:pPr>
            <a:r>
              <a:rPr lang="en-US" altLang="ko-KR" sz="3000" dirty="0">
                <a:solidFill>
                  <a:schemeClr val="bg1"/>
                </a:solidFill>
                <a:latin typeface="Arial" panose="020B0604020202020204" pitchFamily="34" charset="0"/>
                <a:ea typeface="Open Sans" panose="020F0502020204030204" pitchFamily="34" charset="0"/>
              </a:rPr>
              <a:t>A3.</a:t>
            </a:r>
            <a:r>
              <a:rPr lang="ko-KR" altLang="en-US" sz="3000" dirty="0">
                <a:solidFill>
                  <a:schemeClr val="bg1"/>
                </a:solidFill>
                <a:latin typeface="Arial" panose="020B0604020202020204" pitchFamily="34" charset="0"/>
                <a:ea typeface="Open Sans" panose="020F0502020204030204" pitchFamily="34" charset="0"/>
              </a:rPr>
              <a:t>이 식은 “건물 </a:t>
            </a:r>
            <a:r>
              <a:rPr lang="en-US" altLang="ko-KR" sz="3000" dirty="0">
                <a:solidFill>
                  <a:schemeClr val="bg1"/>
                </a:solidFill>
                <a:latin typeface="Arial" panose="020B0604020202020204" pitchFamily="34" charset="0"/>
                <a:ea typeface="Open Sans" panose="020F0502020204030204" pitchFamily="34" charset="0"/>
              </a:rPr>
              <a:t>next</a:t>
            </a:r>
            <a:r>
              <a:rPr lang="ko-KR" altLang="en-US" sz="3000" dirty="0">
                <a:solidFill>
                  <a:schemeClr val="bg1"/>
                </a:solidFill>
                <a:latin typeface="Arial" panose="020B0604020202020204" pitchFamily="34" charset="0"/>
                <a:ea typeface="Open Sans" panose="020F0502020204030204" pitchFamily="34" charset="0"/>
              </a:rPr>
              <a:t>를 짓기까지 걸리는 최소 시간을 </a:t>
            </a:r>
            <a:r>
              <a:rPr lang="ko-KR" altLang="en-US" sz="3000" dirty="0" err="1">
                <a:solidFill>
                  <a:schemeClr val="bg1"/>
                </a:solidFill>
                <a:latin typeface="Arial" panose="020B0604020202020204" pitchFamily="34" charset="0"/>
                <a:ea typeface="Open Sans" panose="020F0502020204030204" pitchFamily="34" charset="0"/>
              </a:rPr>
              <a:t>계산”합니다</a:t>
            </a:r>
            <a:r>
              <a:rPr lang="en-US" altLang="ko-KR" sz="3000" dirty="0">
                <a:solidFill>
                  <a:schemeClr val="bg1"/>
                </a:solidFill>
                <a:latin typeface="Arial" panose="020B0604020202020204" pitchFamily="34" charset="0"/>
                <a:ea typeface="Open Sans" panose="020F0502020204030204" pitchFamily="34" charset="0"/>
              </a:rPr>
              <a:t>.</a:t>
            </a:r>
            <a:r>
              <a:rPr lang="ko-KR" altLang="en-US" sz="3000" dirty="0">
                <a:solidFill>
                  <a:schemeClr val="bg1"/>
                </a:solidFill>
                <a:latin typeface="Arial" panose="020B0604020202020204" pitchFamily="34" charset="0"/>
                <a:ea typeface="Open Sans" panose="020F0502020204030204" pitchFamily="34" charset="0"/>
              </a:rPr>
              <a:t>건물 </a:t>
            </a:r>
            <a:r>
              <a:rPr lang="en-US" altLang="ko-KR" sz="3000" dirty="0">
                <a:solidFill>
                  <a:schemeClr val="bg1"/>
                </a:solidFill>
                <a:latin typeface="Arial" panose="020B0604020202020204" pitchFamily="34" charset="0"/>
                <a:ea typeface="Open Sans" panose="020F0502020204030204" pitchFamily="34" charset="0"/>
              </a:rPr>
              <a:t>next</a:t>
            </a:r>
            <a:r>
              <a:rPr lang="ko-KR" altLang="en-US" sz="3000" dirty="0">
                <a:solidFill>
                  <a:schemeClr val="bg1"/>
                </a:solidFill>
                <a:latin typeface="Arial" panose="020B0604020202020204" pitchFamily="34" charset="0"/>
                <a:ea typeface="Open Sans" panose="020F0502020204030204" pitchFamily="34" charset="0"/>
              </a:rPr>
              <a:t>를 짓기 위해 여러 개의 선행 건물이 있을 수 있는데</a:t>
            </a:r>
            <a:r>
              <a:rPr lang="en-US" altLang="ko-KR" sz="3000" dirty="0">
                <a:solidFill>
                  <a:schemeClr val="bg1"/>
                </a:solidFill>
                <a:latin typeface="Arial" panose="020B0604020202020204" pitchFamily="34" charset="0"/>
                <a:ea typeface="Open Sans" panose="020F0502020204030204" pitchFamily="34" charset="0"/>
              </a:rPr>
              <a:t>,</a:t>
            </a:r>
            <a:r>
              <a:rPr lang="ko-KR" altLang="en-US" sz="3000" dirty="0">
                <a:solidFill>
                  <a:schemeClr val="bg1"/>
                </a:solidFill>
                <a:latin typeface="Arial" panose="020B0604020202020204" pitchFamily="34" charset="0"/>
                <a:ea typeface="Open Sans" panose="020F0502020204030204" pitchFamily="34" charset="0"/>
              </a:rPr>
              <a:t>그중 가장 오래 걸리는 선행 경로를 기준으로 해야 하기 때문에 </a:t>
            </a:r>
            <a:r>
              <a:rPr lang="en-US" altLang="ko-KR" sz="3000" dirty="0" err="1">
                <a:solidFill>
                  <a:schemeClr val="bg1"/>
                </a:solidFill>
                <a:latin typeface="Arial" panose="020B0604020202020204" pitchFamily="34" charset="0"/>
                <a:ea typeface="Open Sans" panose="020F0502020204030204" pitchFamily="34" charset="0"/>
              </a:rPr>
              <a:t>Math.max</a:t>
            </a:r>
            <a:r>
              <a:rPr lang="ko-KR" altLang="en-US" sz="3000" dirty="0">
                <a:solidFill>
                  <a:schemeClr val="bg1"/>
                </a:solidFill>
                <a:latin typeface="Arial" panose="020B0604020202020204" pitchFamily="34" charset="0"/>
                <a:ea typeface="Open Sans" panose="020F0502020204030204" pitchFamily="34" charset="0"/>
              </a:rPr>
              <a:t>를 사용합니다</a:t>
            </a:r>
            <a:r>
              <a:rPr lang="en-US" altLang="ko-KR" sz="3000" dirty="0">
                <a:solidFill>
                  <a:schemeClr val="bg1"/>
                </a:solidFill>
                <a:latin typeface="Arial" panose="020B0604020202020204" pitchFamily="34" charset="0"/>
                <a:ea typeface="Open Sans" panose="020F0502020204030204" pitchFamily="34" charset="0"/>
              </a:rPr>
              <a:t>.</a:t>
            </a:r>
          </a:p>
          <a:p>
            <a:pPr algn="ctr">
              <a:lnSpc>
                <a:spcPct val="116199"/>
              </a:lnSpc>
              <a:defRPr/>
            </a:pPr>
            <a:endParaRPr lang="en-US" altLang="ko-KR" sz="3000" dirty="0">
              <a:solidFill>
                <a:schemeClr val="bg1"/>
              </a:solidFill>
              <a:latin typeface="Arial" panose="020B0604020202020204" pitchFamily="34" charset="0"/>
              <a:ea typeface="Open Sans" panose="020F0502020204030204" pitchFamily="34" charset="0"/>
            </a:endParaRPr>
          </a:p>
          <a:p>
            <a:pPr algn="ctr">
              <a:lnSpc>
                <a:spcPct val="116199"/>
              </a:lnSpc>
              <a:defRPr/>
            </a:pPr>
            <a:r>
              <a:rPr lang="ko-KR" altLang="en-US" sz="3000" dirty="0">
                <a:solidFill>
                  <a:schemeClr val="bg1"/>
                </a:solidFill>
                <a:latin typeface="Arial" panose="020B0604020202020204" pitchFamily="34" charset="0"/>
                <a:ea typeface="Open Sans" panose="020F0502020204030204" pitchFamily="34" charset="0"/>
              </a:rPr>
              <a:t> </a:t>
            </a:r>
            <a:r>
              <a:rPr lang="en-US" altLang="ko-KR" sz="3000" dirty="0">
                <a:solidFill>
                  <a:schemeClr val="bg1"/>
                </a:solidFill>
                <a:latin typeface="Arial" panose="020B0604020202020204" pitchFamily="34" charset="0"/>
                <a:ea typeface="Open Sans" panose="020F0502020204030204" pitchFamily="34" charset="0"/>
              </a:rPr>
              <a:t>Q4. indegree[next]--</a:t>
            </a:r>
            <a:r>
              <a:rPr lang="ko-KR" altLang="en-US" sz="3000" dirty="0">
                <a:solidFill>
                  <a:schemeClr val="bg1"/>
                </a:solidFill>
                <a:latin typeface="Arial" panose="020B0604020202020204" pitchFamily="34" charset="0"/>
                <a:ea typeface="Open Sans" panose="020F0502020204030204" pitchFamily="34" charset="0"/>
              </a:rPr>
              <a:t>는 어떤 의미인가요</a:t>
            </a:r>
            <a:r>
              <a:rPr lang="en-US" altLang="ko-KR" sz="3000" dirty="0">
                <a:solidFill>
                  <a:schemeClr val="bg1"/>
                </a:solidFill>
                <a:latin typeface="Arial" panose="020B0604020202020204" pitchFamily="34" charset="0"/>
                <a:ea typeface="Open Sans" panose="020F0502020204030204" pitchFamily="34" charset="0"/>
              </a:rPr>
              <a:t>?</a:t>
            </a:r>
          </a:p>
          <a:p>
            <a:pPr algn="ctr">
              <a:lnSpc>
                <a:spcPct val="116199"/>
              </a:lnSpc>
              <a:defRPr/>
            </a:pPr>
            <a:r>
              <a:rPr lang="en-US" altLang="ko-KR" sz="3000" dirty="0">
                <a:solidFill>
                  <a:schemeClr val="bg1"/>
                </a:solidFill>
                <a:latin typeface="Arial" panose="020B0604020202020204" pitchFamily="34" charset="0"/>
                <a:ea typeface="Open Sans" panose="020F0502020204030204" pitchFamily="34" charset="0"/>
              </a:rPr>
              <a:t>A4.</a:t>
            </a:r>
            <a:r>
              <a:rPr lang="ko-KR" altLang="en-US" sz="3000" dirty="0">
                <a:solidFill>
                  <a:schemeClr val="bg1"/>
                </a:solidFill>
                <a:latin typeface="Arial" panose="020B0604020202020204" pitchFamily="34" charset="0"/>
                <a:ea typeface="Open Sans" panose="020F0502020204030204" pitchFamily="34" charset="0"/>
              </a:rPr>
              <a:t>현재 건물 </a:t>
            </a:r>
            <a:r>
              <a:rPr lang="en-US" altLang="ko-KR" sz="3000" dirty="0">
                <a:solidFill>
                  <a:schemeClr val="bg1"/>
                </a:solidFill>
                <a:latin typeface="Arial" panose="020B0604020202020204" pitchFamily="34" charset="0"/>
                <a:ea typeface="Open Sans" panose="020F0502020204030204" pitchFamily="34" charset="0"/>
              </a:rPr>
              <a:t>now</a:t>
            </a:r>
            <a:r>
              <a:rPr lang="ko-KR" altLang="en-US" sz="3000" dirty="0">
                <a:solidFill>
                  <a:schemeClr val="bg1"/>
                </a:solidFill>
                <a:latin typeface="Arial" panose="020B0604020202020204" pitchFamily="34" charset="0"/>
                <a:ea typeface="Open Sans" panose="020F0502020204030204" pitchFamily="34" charset="0"/>
              </a:rPr>
              <a:t>를 지었으니</a:t>
            </a:r>
            <a:r>
              <a:rPr lang="en-US" altLang="ko-KR" sz="3000" dirty="0">
                <a:solidFill>
                  <a:schemeClr val="bg1"/>
                </a:solidFill>
                <a:latin typeface="Arial" panose="020B0604020202020204" pitchFamily="34" charset="0"/>
                <a:ea typeface="Open Sans" panose="020F0502020204030204" pitchFamily="34" charset="0"/>
              </a:rPr>
              <a:t>, next</a:t>
            </a:r>
            <a:r>
              <a:rPr lang="ko-KR" altLang="en-US" sz="3000" dirty="0">
                <a:solidFill>
                  <a:schemeClr val="bg1"/>
                </a:solidFill>
                <a:latin typeface="Arial" panose="020B0604020202020204" pitchFamily="34" charset="0"/>
                <a:ea typeface="Open Sans" panose="020F0502020204030204" pitchFamily="34" charset="0"/>
              </a:rPr>
              <a:t>의 선행 조건 중 하나가 해결되었다는 뜻입니다</a:t>
            </a:r>
            <a:r>
              <a:rPr lang="en-US" altLang="ko-KR" sz="3000" dirty="0">
                <a:solidFill>
                  <a:schemeClr val="bg1"/>
                </a:solidFill>
                <a:latin typeface="Arial" panose="020B0604020202020204" pitchFamily="34" charset="0"/>
                <a:ea typeface="Open Sans" panose="020F0502020204030204" pitchFamily="34" charset="0"/>
              </a:rPr>
              <a:t>.</a:t>
            </a:r>
            <a:r>
              <a:rPr lang="ko-KR" altLang="en-US" sz="3000" dirty="0">
                <a:solidFill>
                  <a:schemeClr val="bg1"/>
                </a:solidFill>
                <a:latin typeface="Arial" panose="020B0604020202020204" pitchFamily="34" charset="0"/>
                <a:ea typeface="Open Sans" panose="020F0502020204030204" pitchFamily="34" charset="0"/>
              </a:rPr>
              <a:t>즉</a:t>
            </a:r>
            <a:r>
              <a:rPr lang="en-US" altLang="ko-KR" sz="3000" dirty="0">
                <a:solidFill>
                  <a:schemeClr val="bg1"/>
                </a:solidFill>
                <a:latin typeface="Arial" panose="020B0604020202020204" pitchFamily="34" charset="0"/>
                <a:ea typeface="Open Sans" panose="020F0502020204030204" pitchFamily="34" charset="0"/>
              </a:rPr>
              <a:t>, next</a:t>
            </a:r>
            <a:r>
              <a:rPr lang="ko-KR" altLang="en-US" sz="3000" dirty="0">
                <a:solidFill>
                  <a:schemeClr val="bg1"/>
                </a:solidFill>
                <a:latin typeface="Arial" panose="020B0604020202020204" pitchFamily="34" charset="0"/>
                <a:ea typeface="Open Sans" panose="020F0502020204030204" pitchFamily="34" charset="0"/>
              </a:rPr>
              <a:t>의 진입 차수를 </a:t>
            </a:r>
            <a:r>
              <a:rPr lang="en-US" altLang="ko-KR" sz="3000" dirty="0">
                <a:solidFill>
                  <a:schemeClr val="bg1"/>
                </a:solidFill>
                <a:latin typeface="Arial" panose="020B0604020202020204" pitchFamily="34" charset="0"/>
                <a:ea typeface="Open Sans" panose="020F0502020204030204" pitchFamily="34" charset="0"/>
              </a:rPr>
              <a:t>1 </a:t>
            </a:r>
            <a:r>
              <a:rPr lang="ko-KR" altLang="en-US" sz="3000" dirty="0">
                <a:solidFill>
                  <a:schemeClr val="bg1"/>
                </a:solidFill>
                <a:latin typeface="Arial" panose="020B0604020202020204" pitchFamily="34" charset="0"/>
                <a:ea typeface="Open Sans" panose="020F0502020204030204" pitchFamily="34" charset="0"/>
              </a:rPr>
              <a:t>감소시켜</a:t>
            </a:r>
            <a:r>
              <a:rPr lang="en-US" altLang="ko-KR" sz="3000" dirty="0">
                <a:solidFill>
                  <a:schemeClr val="bg1"/>
                </a:solidFill>
                <a:latin typeface="Arial" panose="020B0604020202020204" pitchFamily="34" charset="0"/>
                <a:ea typeface="Open Sans" panose="020F0502020204030204" pitchFamily="34" charset="0"/>
              </a:rPr>
              <a:t>,</a:t>
            </a:r>
            <a:r>
              <a:rPr lang="ko-KR" altLang="en-US" sz="3000" dirty="0">
                <a:solidFill>
                  <a:schemeClr val="bg1"/>
                </a:solidFill>
                <a:latin typeface="Arial" panose="020B0604020202020204" pitchFamily="34" charset="0"/>
                <a:ea typeface="Open Sans" panose="020F0502020204030204" pitchFamily="34" charset="0"/>
              </a:rPr>
              <a:t>모든 선행 건물이 지어졌을 때</a:t>
            </a:r>
            <a:r>
              <a:rPr lang="en-US" altLang="ko-KR" sz="3000" dirty="0">
                <a:solidFill>
                  <a:schemeClr val="bg1"/>
                </a:solidFill>
                <a:latin typeface="Arial" panose="020B0604020202020204" pitchFamily="34" charset="0"/>
                <a:ea typeface="Open Sans" panose="020F0502020204030204" pitchFamily="34" charset="0"/>
              </a:rPr>
              <a:t>(indegree[next] == 0) </a:t>
            </a:r>
            <a:r>
              <a:rPr lang="ko-KR" altLang="en-US" sz="3000" dirty="0">
                <a:solidFill>
                  <a:schemeClr val="bg1"/>
                </a:solidFill>
                <a:latin typeface="Arial" panose="020B0604020202020204" pitchFamily="34" charset="0"/>
                <a:ea typeface="Open Sans" panose="020F0502020204030204" pitchFamily="34" charset="0"/>
              </a:rPr>
              <a:t>큐에 넣을 수 있도록 합니다</a:t>
            </a:r>
            <a:r>
              <a:rPr lang="en-US" altLang="ko-KR" sz="3000" dirty="0">
                <a:solidFill>
                  <a:schemeClr val="bg1"/>
                </a:solidFill>
                <a:latin typeface="Arial" panose="020B0604020202020204" pitchFamily="34" charset="0"/>
                <a:ea typeface="Open Sans" panose="020F0502020204030204" pitchFamily="34" charset="0"/>
              </a:rPr>
              <a:t>.</a:t>
            </a:r>
          </a:p>
          <a:p>
            <a:pPr algn="ctr">
              <a:lnSpc>
                <a:spcPct val="116199"/>
              </a:lnSpc>
              <a:defRPr/>
            </a:pPr>
            <a:endParaRPr kumimoji="0" lang="en-US" sz="3000" b="1" i="0" u="none" strike="noStrike" kern="1200" cap="none" spc="-256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Open Sans" panose="020F0502020204030204" pitchFamily="34" charset="0"/>
              <a:cs typeface="+mn-cs"/>
            </a:endParaRPr>
          </a:p>
          <a:p>
            <a:pPr algn="ctr">
              <a:lnSpc>
                <a:spcPct val="116199"/>
              </a:lnSpc>
              <a:defRPr/>
            </a:pPr>
            <a:r>
              <a:rPr lang="en-US" altLang="ko-KR" sz="3000" dirty="0">
                <a:solidFill>
                  <a:prstClr val="white"/>
                </a:solidFill>
                <a:latin typeface="Arial" panose="020B0604020202020204" pitchFamily="34" charset="0"/>
                <a:ea typeface="Open Sans" panose="020F0502020204030204" pitchFamily="34" charset="0"/>
              </a:rPr>
              <a:t>Q5. </a:t>
            </a:r>
            <a:r>
              <a:rPr lang="ko-KR" altLang="en-US" sz="3000" dirty="0">
                <a:solidFill>
                  <a:prstClr val="white"/>
                </a:solidFill>
                <a:latin typeface="Arial" panose="020B0604020202020204" pitchFamily="34" charset="0"/>
                <a:ea typeface="Open Sans" panose="020F0502020204030204" pitchFamily="34" charset="0"/>
              </a:rPr>
              <a:t>위상 정렬을 왜 </a:t>
            </a:r>
            <a:r>
              <a:rPr lang="en-US" altLang="ko-KR" sz="3000" dirty="0">
                <a:solidFill>
                  <a:prstClr val="white"/>
                </a:solidFill>
                <a:latin typeface="Arial" panose="020B0604020202020204" pitchFamily="34" charset="0"/>
                <a:ea typeface="Open Sans" panose="020F0502020204030204" pitchFamily="34" charset="0"/>
              </a:rPr>
              <a:t>Queue</a:t>
            </a:r>
            <a:r>
              <a:rPr lang="ko-KR" altLang="en-US" sz="3000" dirty="0">
                <a:solidFill>
                  <a:prstClr val="white"/>
                </a:solidFill>
                <a:latin typeface="Arial" panose="020B0604020202020204" pitchFamily="34" charset="0"/>
                <a:ea typeface="Open Sans" panose="020F0502020204030204" pitchFamily="34" charset="0"/>
              </a:rPr>
              <a:t>로 구현했나요</a:t>
            </a:r>
            <a:r>
              <a:rPr lang="en-US" altLang="ko-KR" sz="3000" dirty="0">
                <a:solidFill>
                  <a:prstClr val="white"/>
                </a:solidFill>
                <a:latin typeface="Arial" panose="020B0604020202020204" pitchFamily="34" charset="0"/>
                <a:ea typeface="Open Sans" panose="020F0502020204030204" pitchFamily="34" charset="0"/>
              </a:rPr>
              <a:t>?</a:t>
            </a:r>
          </a:p>
          <a:p>
            <a:pPr algn="ctr">
              <a:lnSpc>
                <a:spcPct val="116199"/>
              </a:lnSpc>
              <a:defRPr/>
            </a:pPr>
            <a:r>
              <a:rPr lang="en-US" altLang="ko-KR" sz="3000" dirty="0">
                <a:solidFill>
                  <a:prstClr val="white"/>
                </a:solidFill>
                <a:latin typeface="Arial" panose="020B0604020202020204" pitchFamily="34" charset="0"/>
                <a:ea typeface="Open Sans" panose="020F0502020204030204" pitchFamily="34" charset="0"/>
              </a:rPr>
              <a:t>A5.</a:t>
            </a:r>
            <a:r>
              <a:rPr lang="ko-KR" altLang="en-US" sz="3000" dirty="0">
                <a:solidFill>
                  <a:prstClr val="white"/>
                </a:solidFill>
                <a:latin typeface="Arial" panose="020B0604020202020204" pitchFamily="34" charset="0"/>
                <a:ea typeface="Open Sans" panose="020F0502020204030204" pitchFamily="34" charset="0"/>
              </a:rPr>
              <a:t>위상 정렬은 진입 차수가 </a:t>
            </a:r>
            <a:r>
              <a:rPr lang="en-US" altLang="ko-KR" sz="3000" dirty="0">
                <a:solidFill>
                  <a:prstClr val="white"/>
                </a:solidFill>
                <a:latin typeface="Arial" panose="020B0604020202020204" pitchFamily="34" charset="0"/>
                <a:ea typeface="Open Sans" panose="020F0502020204030204" pitchFamily="34" charset="0"/>
              </a:rPr>
              <a:t>0</a:t>
            </a:r>
            <a:r>
              <a:rPr lang="ko-KR" altLang="en-US" sz="3000" dirty="0">
                <a:solidFill>
                  <a:prstClr val="white"/>
                </a:solidFill>
                <a:latin typeface="Arial" panose="020B0604020202020204" pitchFamily="34" charset="0"/>
                <a:ea typeface="Open Sans" panose="020F0502020204030204" pitchFamily="34" charset="0"/>
              </a:rPr>
              <a:t>인 노드부터 차례대로 처리하는 알고리즘이기 때문에</a:t>
            </a:r>
            <a:r>
              <a:rPr lang="en-US" altLang="ko-KR" sz="3000" dirty="0">
                <a:solidFill>
                  <a:prstClr val="white"/>
                </a:solidFill>
                <a:latin typeface="Arial" panose="020B0604020202020204" pitchFamily="34" charset="0"/>
                <a:ea typeface="Open Sans" panose="020F0502020204030204" pitchFamily="34" charset="0"/>
              </a:rPr>
              <a:t>,</a:t>
            </a:r>
            <a:r>
              <a:rPr lang="ko-KR" altLang="en-US" sz="3000" dirty="0">
                <a:solidFill>
                  <a:prstClr val="white"/>
                </a:solidFill>
                <a:latin typeface="Arial" panose="020B0604020202020204" pitchFamily="34" charset="0"/>
                <a:ea typeface="Open Sans" panose="020F0502020204030204" pitchFamily="34" charset="0"/>
              </a:rPr>
              <a:t>먼저 들어온 노드를 먼저 처리해야 합니다</a:t>
            </a:r>
            <a:r>
              <a:rPr lang="en-US" altLang="ko-KR" sz="3000" dirty="0">
                <a:solidFill>
                  <a:prstClr val="white"/>
                </a:solidFill>
                <a:latin typeface="Arial" panose="020B0604020202020204" pitchFamily="34" charset="0"/>
                <a:ea typeface="Open Sans" panose="020F0502020204030204" pitchFamily="34" charset="0"/>
              </a:rPr>
              <a:t>.</a:t>
            </a:r>
            <a:r>
              <a:rPr lang="ko-KR" altLang="en-US" sz="3000" dirty="0">
                <a:solidFill>
                  <a:prstClr val="white"/>
                </a:solidFill>
                <a:latin typeface="Arial" panose="020B0604020202020204" pitchFamily="34" charset="0"/>
                <a:ea typeface="Open Sans" panose="020F0502020204030204" pitchFamily="34" charset="0"/>
              </a:rPr>
              <a:t>따라서 </a:t>
            </a:r>
            <a:r>
              <a:rPr lang="en-US" altLang="ko-KR" sz="3000" dirty="0">
                <a:solidFill>
                  <a:prstClr val="white"/>
                </a:solidFill>
                <a:latin typeface="Arial" panose="020B0604020202020204" pitchFamily="34" charset="0"/>
                <a:ea typeface="Open Sans" panose="020F0502020204030204" pitchFamily="34" charset="0"/>
              </a:rPr>
              <a:t>FIFO </a:t>
            </a:r>
            <a:r>
              <a:rPr lang="ko-KR" altLang="en-US" sz="3000" dirty="0">
                <a:solidFill>
                  <a:prstClr val="white"/>
                </a:solidFill>
                <a:latin typeface="Arial" panose="020B0604020202020204" pitchFamily="34" charset="0"/>
                <a:ea typeface="Open Sans" panose="020F0502020204030204" pitchFamily="34" charset="0"/>
              </a:rPr>
              <a:t>구조인 큐</a:t>
            </a:r>
            <a:r>
              <a:rPr lang="en-US" altLang="ko-KR" sz="3000" dirty="0">
                <a:solidFill>
                  <a:prstClr val="white"/>
                </a:solidFill>
                <a:latin typeface="Arial" panose="020B0604020202020204" pitchFamily="34" charset="0"/>
                <a:ea typeface="Open Sans" panose="020F0502020204030204" pitchFamily="34" charset="0"/>
              </a:rPr>
              <a:t>(Queue) </a:t>
            </a:r>
            <a:r>
              <a:rPr lang="ko-KR" altLang="en-US" sz="3000" dirty="0">
                <a:solidFill>
                  <a:prstClr val="white"/>
                </a:solidFill>
                <a:latin typeface="Arial" panose="020B0604020202020204" pitchFamily="34" charset="0"/>
                <a:ea typeface="Open Sans" panose="020F0502020204030204" pitchFamily="34" charset="0"/>
              </a:rPr>
              <a:t>가 적합합니다</a:t>
            </a:r>
            <a:r>
              <a:rPr lang="en-US" altLang="ko-KR" sz="3000" dirty="0">
                <a:solidFill>
                  <a:prstClr val="white"/>
                </a:solidFill>
                <a:latin typeface="Arial" panose="020B0604020202020204" pitchFamily="34" charset="0"/>
                <a:ea typeface="Open Sans" panose="020F0502020204030204" pitchFamily="34" charset="0"/>
              </a:rPr>
              <a:t>.</a:t>
            </a:r>
            <a:endParaRPr kumimoji="0" lang="en-US" sz="3000" b="1" i="0" u="none" strike="noStrike" kern="1200" cap="none" spc="-256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Pretendard Medium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683183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0F0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4A1E6AC-3D3A-6F2A-12A1-CA5911E616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7BCD0B04-3EDD-936F-F1B1-C3604C6710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460500"/>
            <a:ext cx="21361400" cy="25400"/>
          </a:xfrm>
          <a:prstGeom prst="rect">
            <a:avLst/>
          </a:prstGeom>
          <a:effectLst>
            <a:outerShdw blurRad="1143" dist="2638" dir="2700000">
              <a:srgbClr val="000000">
                <a:alpha val="50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CB7064E2-CC41-32AA-2772-F2037C7B76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3030200"/>
            <a:ext cx="21361400" cy="25400"/>
          </a:xfrm>
          <a:prstGeom prst="rect">
            <a:avLst/>
          </a:prstGeom>
          <a:effectLst>
            <a:outerShdw blurRad="1143" dist="2638" dir="2700000">
              <a:srgbClr val="000000">
                <a:alpha val="50000"/>
              </a:srgbClr>
            </a:outerShdw>
          </a:effectLst>
        </p:spPr>
      </p:pic>
      <p:sp>
        <p:nvSpPr>
          <p:cNvPr id="23" name="TextBox 23">
            <a:extLst>
              <a:ext uri="{FF2B5EF4-FFF2-40B4-BE49-F238E27FC236}">
                <a16:creationId xmlns:a16="http://schemas.microsoft.com/office/drawing/2014/main" id="{A9E5BA45-0C8C-850A-C42C-0BCD886853A5}"/>
              </a:ext>
            </a:extLst>
          </p:cNvPr>
          <p:cNvSpPr txBox="1"/>
          <p:nvPr/>
        </p:nvSpPr>
        <p:spPr>
          <a:xfrm>
            <a:off x="1524000" y="876300"/>
            <a:ext cx="3911600" cy="444500"/>
          </a:xfrm>
          <a:prstGeom prst="rect">
            <a:avLst/>
          </a:prstGeom>
        </p:spPr>
        <p:txBody>
          <a:bodyPr lIns="0" tIns="31665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93" b="0" i="0" u="none" strike="noStrike" kern="1200" cap="none" spc="-25" normalizeH="0" baseline="0" noProof="0">
                <a:ln>
                  <a:noFill/>
                </a:ln>
                <a:solidFill>
                  <a:srgbClr val="FCFCFC"/>
                </a:solidFill>
                <a:effectLst/>
                <a:uLnTx/>
                <a:uFillTx/>
                <a:latin typeface="S-Core Dream 4 Regular"/>
                <a:ea typeface="+mn-ea"/>
                <a:cs typeface="+mn-cs"/>
              </a:rPr>
              <a:t>2750. </a:t>
            </a:r>
            <a:r>
              <a:rPr kumimoji="0" lang="ko-KR" altLang="en-US" sz="2493" b="0" i="0" u="none" strike="noStrike" kern="1200" cap="none" spc="-25" normalizeH="0" baseline="0" noProof="0">
                <a:ln>
                  <a:noFill/>
                </a:ln>
                <a:solidFill>
                  <a:srgbClr val="FCFCFC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수</a:t>
            </a:r>
            <a:r>
              <a:rPr kumimoji="0" lang="en-US" sz="2493" b="0" i="0" u="none" strike="noStrike" kern="1200" cap="none" spc="-25" normalizeH="0" baseline="0" noProof="0">
                <a:ln>
                  <a:noFill/>
                </a:ln>
                <a:solidFill>
                  <a:srgbClr val="FCFCFC"/>
                </a:solidFill>
                <a:effectLst/>
                <a:uLnTx/>
                <a:uFillTx/>
                <a:latin typeface="S-Core Dream 4 Regular"/>
                <a:ea typeface="+mn-ea"/>
                <a:cs typeface="+mn-cs"/>
              </a:rPr>
              <a:t> </a:t>
            </a:r>
            <a:r>
              <a:rPr kumimoji="0" lang="ko-KR" altLang="en-US" sz="2493" b="0" i="0" u="none" strike="noStrike" kern="1200" cap="none" spc="-25" normalizeH="0" baseline="0" noProof="0">
                <a:ln>
                  <a:noFill/>
                </a:ln>
                <a:solidFill>
                  <a:srgbClr val="FCFCFC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정열하기</a:t>
            </a:r>
          </a:p>
        </p:txBody>
      </p:sp>
      <p:sp>
        <p:nvSpPr>
          <p:cNvPr id="10" name="TextBox 13">
            <a:extLst>
              <a:ext uri="{FF2B5EF4-FFF2-40B4-BE49-F238E27FC236}">
                <a16:creationId xmlns:a16="http://schemas.microsoft.com/office/drawing/2014/main" id="{22E3F31F-4352-A840-B24C-4EC4B966F36C}"/>
              </a:ext>
            </a:extLst>
          </p:cNvPr>
          <p:cNvSpPr txBox="1"/>
          <p:nvPr/>
        </p:nvSpPr>
        <p:spPr>
          <a:xfrm>
            <a:off x="1547191" y="1676400"/>
            <a:ext cx="21729699" cy="2835281"/>
          </a:xfrm>
          <a:prstGeom prst="rect">
            <a:avLst/>
          </a:prstGeom>
        </p:spPr>
        <p:txBody>
          <a:bodyPr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 </a:t>
            </a:r>
            <a:r>
              <a:rPr kumimoji="0" lang="en-US" altLang="ko-KR" sz="3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Q6. </a:t>
            </a:r>
            <a:r>
              <a:rPr kumimoji="0" lang="ko-KR" alt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만약 건물 간에 순환</a:t>
            </a:r>
            <a:r>
              <a:rPr kumimoji="0" lang="en-US" altLang="ko-KR" sz="3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(</a:t>
            </a:r>
            <a:r>
              <a:rPr kumimoji="0" lang="ko-KR" alt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사이클</a:t>
            </a:r>
            <a:r>
              <a:rPr kumimoji="0" lang="en-US" altLang="ko-KR" sz="3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)</a:t>
            </a:r>
            <a:r>
              <a:rPr kumimoji="0" lang="ko-KR" alt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이 존재하면 어떻게 될까요</a:t>
            </a:r>
            <a:r>
              <a:rPr kumimoji="0" lang="en-US" altLang="ko-KR" sz="3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?</a:t>
            </a:r>
          </a:p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A6.</a:t>
            </a:r>
            <a:r>
              <a:rPr kumimoji="0" lang="ko-KR" alt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사이클이 존재하면 위상 정렬이 불가능합니다</a:t>
            </a:r>
            <a:r>
              <a:rPr kumimoji="0" lang="en-US" altLang="ko-KR" sz="3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.</a:t>
            </a:r>
            <a:r>
              <a:rPr kumimoji="0" lang="ko-KR" alt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즉</a:t>
            </a:r>
            <a:r>
              <a:rPr kumimoji="0" lang="en-US" altLang="ko-KR" sz="3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, </a:t>
            </a:r>
            <a:r>
              <a:rPr kumimoji="0" lang="ko-KR" alt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어떤 건물을 짓기 위해 스스로를 다시 필요로 하는 상황이 생깁니다</a:t>
            </a:r>
            <a:r>
              <a:rPr kumimoji="0" lang="en-US" altLang="ko-KR" sz="3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.</a:t>
            </a:r>
            <a:r>
              <a:rPr kumimoji="0" lang="ko-KR" alt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이 코드에서는 명시적인 사이클 검사는 하지 않지만</a:t>
            </a:r>
            <a:r>
              <a:rPr kumimoji="0" lang="en-US" altLang="ko-KR" sz="3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,indegree[</a:t>
            </a:r>
            <a:r>
              <a:rPr kumimoji="0" lang="en-US" altLang="ko-KR" sz="3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i</a:t>
            </a:r>
            <a:r>
              <a:rPr kumimoji="0" lang="en-US" altLang="ko-KR" sz="3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]</a:t>
            </a:r>
            <a:r>
              <a:rPr kumimoji="0" lang="ko-KR" alt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가 </a:t>
            </a:r>
            <a:r>
              <a:rPr kumimoji="0" lang="en-US" altLang="ko-KR" sz="3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0</a:t>
            </a:r>
            <a:r>
              <a:rPr kumimoji="0" lang="ko-KR" alt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이 되지 않아 큐에 들어가지 않는 노드가 생기면 사이클이 있다는 뜻입니다</a:t>
            </a:r>
            <a:r>
              <a:rPr kumimoji="0" lang="en-US" altLang="ko-KR" sz="3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.</a:t>
            </a:r>
          </a:p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3000" dirty="0">
              <a:solidFill>
                <a:prstClr val="white"/>
              </a:solidFill>
              <a:latin typeface="Arial" panose="020B0604020202020204" pitchFamily="34" charset="0"/>
              <a:ea typeface="Open Sans" panose="020F0502020204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 </a:t>
            </a:r>
            <a:r>
              <a:rPr kumimoji="0" lang="en-US" altLang="ko-KR" sz="3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Q7. result[</a:t>
            </a:r>
            <a:r>
              <a:rPr kumimoji="0" lang="en-US" altLang="ko-KR" sz="3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i</a:t>
            </a:r>
            <a:r>
              <a:rPr kumimoji="0" lang="en-US" altLang="ko-KR" sz="3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] = time[</a:t>
            </a:r>
            <a:r>
              <a:rPr kumimoji="0" lang="en-US" altLang="ko-KR" sz="3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i</a:t>
            </a:r>
            <a:r>
              <a:rPr kumimoji="0" lang="en-US" altLang="ko-KR" sz="3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]; </a:t>
            </a:r>
            <a:r>
              <a:rPr kumimoji="0" lang="ko-KR" alt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이 초기화는 왜 필요한가요</a:t>
            </a:r>
            <a:r>
              <a:rPr kumimoji="0" lang="en-US" altLang="ko-KR" sz="3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?</a:t>
            </a:r>
          </a:p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A7.</a:t>
            </a:r>
            <a:r>
              <a:rPr kumimoji="0" lang="ko-KR" alt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어떤 건물은 선행 건물이 없을 수도 있습니다</a:t>
            </a:r>
            <a:r>
              <a:rPr kumimoji="0" lang="en-US" altLang="ko-KR" sz="3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.</a:t>
            </a:r>
            <a:r>
              <a:rPr kumimoji="0" lang="ko-KR" alt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그런 경우엔 자기 자신의 건설 시간만으로 완성되기 </a:t>
            </a:r>
            <a:r>
              <a:rPr kumimoji="0" lang="ko-KR" altLang="en-US" sz="3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때문에초기값으로</a:t>
            </a:r>
            <a:r>
              <a:rPr kumimoji="0" lang="ko-KR" alt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 자기 자신의 </a:t>
            </a:r>
            <a:r>
              <a:rPr kumimoji="0" lang="en-US" altLang="ko-KR" sz="3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time[</a:t>
            </a:r>
            <a:r>
              <a:rPr kumimoji="0" lang="en-US" altLang="ko-KR" sz="3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i</a:t>
            </a:r>
            <a:r>
              <a:rPr kumimoji="0" lang="en-US" altLang="ko-KR" sz="3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]</a:t>
            </a:r>
            <a:r>
              <a:rPr kumimoji="0" lang="ko-KR" alt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를 설정합니다</a:t>
            </a:r>
            <a:r>
              <a:rPr kumimoji="0" lang="en-US" altLang="ko-KR" sz="3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.</a:t>
            </a:r>
          </a:p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3000" dirty="0">
              <a:solidFill>
                <a:prstClr val="white"/>
              </a:solidFill>
              <a:latin typeface="Arial" panose="020B0604020202020204" pitchFamily="34" charset="0"/>
              <a:ea typeface="Open Sans" panose="020F0502020204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 </a:t>
            </a:r>
            <a:r>
              <a:rPr kumimoji="0" lang="en-US" altLang="ko-KR" sz="3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Q8. </a:t>
            </a:r>
            <a:r>
              <a:rPr kumimoji="0" lang="ko-KR" alt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입력에서 </a:t>
            </a:r>
            <a:r>
              <a:rPr kumimoji="0" lang="en-US" altLang="ko-KR" sz="3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-1</a:t>
            </a:r>
            <a:r>
              <a:rPr kumimoji="0" lang="ko-KR" alt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을 만날 때까지 읽는 이유는 무엇인가요</a:t>
            </a:r>
            <a:r>
              <a:rPr kumimoji="0" lang="en-US" altLang="ko-KR" sz="3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?</a:t>
            </a:r>
          </a:p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A8.</a:t>
            </a:r>
            <a:r>
              <a:rPr kumimoji="0" lang="ko-KR" alt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문제에서 각 건물의 입력 </a:t>
            </a:r>
            <a:r>
              <a:rPr kumimoji="0" lang="ko-KR" altLang="en-US" sz="3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형식이건설</a:t>
            </a:r>
            <a:r>
              <a:rPr kumimoji="0" lang="ko-KR" alt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 시간 </a:t>
            </a:r>
            <a:r>
              <a:rPr kumimoji="0" lang="en-US" altLang="ko-KR" sz="3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a b c ... -1 </a:t>
            </a:r>
            <a:r>
              <a:rPr kumimoji="0" lang="ko-KR" alt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처럼</a:t>
            </a:r>
            <a:r>
              <a:rPr kumimoji="0" lang="en-US" altLang="ko-KR" sz="3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,</a:t>
            </a:r>
            <a:r>
              <a:rPr kumimoji="0" lang="ko-KR" alt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선행 건물 목록이 가변적이기 때문입니다</a:t>
            </a:r>
            <a:r>
              <a:rPr kumimoji="0" lang="en-US" altLang="ko-KR" sz="3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.-1</a:t>
            </a:r>
            <a:r>
              <a:rPr kumimoji="0" lang="ko-KR" alt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은 입력 종료 신호로 사용됩니다</a:t>
            </a:r>
            <a:r>
              <a:rPr kumimoji="0" lang="en-US" altLang="ko-KR" sz="3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.</a:t>
            </a:r>
          </a:p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3000" dirty="0">
              <a:solidFill>
                <a:prstClr val="white"/>
              </a:solidFill>
              <a:latin typeface="Arial" panose="020B0604020202020204" pitchFamily="34" charset="0"/>
              <a:ea typeface="Open Sans" panose="020F0502020204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 </a:t>
            </a:r>
            <a:r>
              <a:rPr kumimoji="0" lang="en-US" altLang="ko-KR" sz="3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Q9. </a:t>
            </a:r>
            <a:r>
              <a:rPr kumimoji="0" lang="ko-KR" alt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시간 복잡도는 어떻게 되나요</a:t>
            </a:r>
            <a:r>
              <a:rPr kumimoji="0" lang="en-US" altLang="ko-KR" sz="3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?</a:t>
            </a:r>
          </a:p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A9.</a:t>
            </a:r>
            <a:r>
              <a:rPr kumimoji="0" lang="ko-KR" alt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모든 노드와 간선을 한 번씩만 탐색하기 때문에</a:t>
            </a:r>
            <a:r>
              <a:rPr kumimoji="0" lang="en-US" altLang="ko-KR" sz="3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O(N + M) </a:t>
            </a:r>
            <a:r>
              <a:rPr kumimoji="0" lang="ko-KR" alt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입니다</a:t>
            </a:r>
            <a:r>
              <a:rPr kumimoji="0" lang="en-US" altLang="ko-KR" sz="3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.(N</a:t>
            </a:r>
            <a:r>
              <a:rPr kumimoji="0" lang="ko-KR" alt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은 건물 수</a:t>
            </a:r>
            <a:r>
              <a:rPr kumimoji="0" lang="en-US" altLang="ko-KR" sz="3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, M</a:t>
            </a:r>
            <a:r>
              <a:rPr kumimoji="0" lang="ko-KR" alt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은 선행 관계 수</a:t>
            </a:r>
            <a:r>
              <a:rPr kumimoji="0" lang="en-US" altLang="ko-KR" sz="3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)</a:t>
            </a:r>
            <a:r>
              <a:rPr kumimoji="0" lang="ko-KR" alt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즉</a:t>
            </a:r>
            <a:r>
              <a:rPr kumimoji="0" lang="en-US" altLang="ko-KR" sz="3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, </a:t>
            </a:r>
            <a:r>
              <a:rPr kumimoji="0" lang="ko-KR" alt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매우 효율적인 알고리즘입니다</a:t>
            </a:r>
            <a:r>
              <a:rPr kumimoji="0" lang="en-US" altLang="ko-KR" sz="3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.</a:t>
            </a:r>
          </a:p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3000" dirty="0">
              <a:solidFill>
                <a:prstClr val="white"/>
              </a:solidFill>
              <a:latin typeface="Arial" panose="020B0604020202020204" pitchFamily="34" charset="0"/>
              <a:ea typeface="Open Sans" panose="020F0502020204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Q10. </a:t>
            </a:r>
            <a:r>
              <a:rPr kumimoji="0" lang="ko-KR" alt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결과 출력 시 </a:t>
            </a:r>
            <a:r>
              <a:rPr kumimoji="0" lang="en-US" altLang="ko-KR" sz="3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result[</a:t>
            </a:r>
            <a:r>
              <a:rPr kumimoji="0" lang="en-US" altLang="ko-KR" sz="3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i</a:t>
            </a:r>
            <a:r>
              <a:rPr kumimoji="0" lang="en-US" altLang="ko-KR" sz="3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]</a:t>
            </a:r>
            <a:r>
              <a:rPr kumimoji="0" lang="ko-KR" alt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를 그대로 출력하는 이유는</a:t>
            </a:r>
            <a:r>
              <a:rPr kumimoji="0" lang="en-US" altLang="ko-KR" sz="3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?</a:t>
            </a:r>
          </a:p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A10.result[</a:t>
            </a:r>
            <a:r>
              <a:rPr kumimoji="0" lang="en-US" altLang="ko-KR" sz="3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i</a:t>
            </a:r>
            <a:r>
              <a:rPr kumimoji="0" lang="en-US" altLang="ko-KR" sz="3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]</a:t>
            </a:r>
            <a:r>
              <a:rPr kumimoji="0" lang="ko-KR" alt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는 건물 </a:t>
            </a:r>
            <a:r>
              <a:rPr kumimoji="0" lang="en-US" altLang="ko-KR" sz="3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i</a:t>
            </a:r>
            <a:r>
              <a:rPr kumimoji="0" lang="ko-KR" alt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가 완성되는 최소 시간을 의미합니다</a:t>
            </a:r>
            <a:r>
              <a:rPr kumimoji="0" lang="en-US" altLang="ko-KR" sz="3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.</a:t>
            </a:r>
            <a:r>
              <a:rPr kumimoji="0" lang="ko-KR" alt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위상 정렬 과정에서 선행 조건들을 모두 고려해 누적되었기 때문에</a:t>
            </a:r>
            <a:r>
              <a:rPr kumimoji="0" lang="en-US" altLang="ko-KR" sz="3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,</a:t>
            </a:r>
            <a:r>
              <a:rPr kumimoji="0" lang="ko-KR" alt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최종적으로 </a:t>
            </a:r>
            <a:r>
              <a:rPr kumimoji="0" lang="en-US" altLang="ko-KR" sz="3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result[</a:t>
            </a:r>
            <a:r>
              <a:rPr kumimoji="0" lang="en-US" altLang="ko-KR" sz="3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i</a:t>
            </a:r>
            <a:r>
              <a:rPr kumimoji="0" lang="en-US" altLang="ko-KR" sz="3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]</a:t>
            </a:r>
            <a:r>
              <a:rPr kumimoji="0" lang="ko-KR" alt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만 출력하면 각 건물의 완성 시점을 바로 알 수 있습니다</a:t>
            </a:r>
            <a:r>
              <a:rPr kumimoji="0" lang="en-US" altLang="ko-KR" sz="3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.</a:t>
            </a:r>
            <a:endParaRPr kumimoji="0" lang="en-US" sz="3000" b="1" i="0" u="none" strike="noStrike" kern="1200" cap="none" spc="-256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 Medium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805238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0F0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90C6E90-3D67-559A-B090-F0F5DFBE95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85687C39-7313-416C-488C-FEEF6043581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>
            <a:off x="1168400" y="7620696"/>
            <a:ext cx="21704300" cy="4037904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0305D70D-1F8F-8704-16ED-14870350C8B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60000"/>
          </a:blip>
          <a:stretch>
            <a:fillRect/>
          </a:stretch>
        </p:blipFill>
        <p:spPr>
          <a:xfrm>
            <a:off x="1168400" y="12026900"/>
            <a:ext cx="3937000" cy="6223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77AFA023-D7FC-62DC-25F0-09D6D4E0CFAC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60000"/>
          </a:blip>
          <a:stretch>
            <a:fillRect/>
          </a:stretch>
        </p:blipFill>
        <p:spPr>
          <a:xfrm>
            <a:off x="5803900" y="12026900"/>
            <a:ext cx="3937000" cy="6223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189282FF-7502-F54B-B7FA-3072D80610D2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60000"/>
          </a:blip>
          <a:stretch>
            <a:fillRect/>
          </a:stretch>
        </p:blipFill>
        <p:spPr>
          <a:xfrm>
            <a:off x="10668000" y="12026900"/>
            <a:ext cx="3937000" cy="6223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DF4C76B8-E837-719C-2653-59C07522F368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83000"/>
          </a:blip>
          <a:stretch>
            <a:fillRect/>
          </a:stretch>
        </p:blipFill>
        <p:spPr>
          <a:xfrm>
            <a:off x="1168400" y="2603500"/>
            <a:ext cx="21704300" cy="4457004"/>
          </a:xfrm>
          <a:prstGeom prst="rect">
            <a:avLst/>
          </a:prstGeom>
        </p:spPr>
      </p:pic>
      <p:sp>
        <p:nvSpPr>
          <p:cNvPr id="9" name="TextBox 9">
            <a:extLst>
              <a:ext uri="{FF2B5EF4-FFF2-40B4-BE49-F238E27FC236}">
                <a16:creationId xmlns:a16="http://schemas.microsoft.com/office/drawing/2014/main" id="{B4F68E5D-476D-4C33-535B-8EFD4D354F78}"/>
              </a:ext>
            </a:extLst>
          </p:cNvPr>
          <p:cNvSpPr txBox="1"/>
          <p:nvPr/>
        </p:nvSpPr>
        <p:spPr>
          <a:xfrm>
            <a:off x="1622286" y="8642350"/>
            <a:ext cx="21009113" cy="654050"/>
          </a:xfrm>
          <a:prstGeom prst="rect">
            <a:avLst/>
          </a:prstGeom>
        </p:spPr>
        <p:txBody>
          <a:bodyPr rtlCol="0" anchor="t"/>
          <a:lstStyle/>
          <a:p>
            <a:pPr marL="342900" marR="0" lvl="1" indent="-342900" algn="l" defTabSz="914400" rtl="0" eaLnBrk="1" fontAlgn="auto" latinLnBrk="0" hangingPunct="1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Char char="●"/>
              <a:tabLst/>
              <a:defRPr/>
            </a:pPr>
            <a:r>
              <a:rPr kumimoji="0" lang="ko-KR" altLang="en-US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맑은 고딕" panose="020B0503020000020004" pitchFamily="50" charset="-127"/>
                <a:cs typeface="+mn-cs"/>
              </a:rPr>
              <a:t>첫째 줄에 정렬하려고 하는 수 </a:t>
            </a:r>
            <a:r>
              <a:rPr kumimoji="0" lang="en-US" altLang="ko-KR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맑은 고딕" panose="020B0503020000020004" pitchFamily="50" charset="-127"/>
                <a:cs typeface="+mn-cs"/>
              </a:rPr>
              <a:t>N</a:t>
            </a:r>
            <a:r>
              <a:rPr kumimoji="0" lang="ko-KR" altLang="en-US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맑은 고딕" panose="020B0503020000020004" pitchFamily="50" charset="-127"/>
                <a:cs typeface="+mn-cs"/>
              </a:rPr>
              <a:t>이 주어진다</a:t>
            </a:r>
            <a:r>
              <a:rPr kumimoji="0" lang="en-US" altLang="ko-KR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맑은 고딕" panose="020B0503020000020004" pitchFamily="50" charset="-127"/>
                <a:cs typeface="+mn-cs"/>
              </a:rPr>
              <a:t>. N</a:t>
            </a:r>
            <a:r>
              <a:rPr kumimoji="0" lang="ko-KR" altLang="en-US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맑은 고딕" panose="020B0503020000020004" pitchFamily="50" charset="-127"/>
                <a:cs typeface="+mn-cs"/>
              </a:rPr>
              <a:t>은 </a:t>
            </a:r>
            <a:r>
              <a:rPr kumimoji="0" lang="en-US" altLang="ko-KR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맑은 고딕" panose="020B0503020000020004" pitchFamily="50" charset="-127"/>
                <a:cs typeface="+mn-cs"/>
              </a:rPr>
              <a:t>1,000,000,000</a:t>
            </a:r>
            <a:r>
              <a:rPr kumimoji="0" lang="ko-KR" altLang="en-US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맑은 고딕" panose="020B0503020000020004" pitchFamily="50" charset="-127"/>
                <a:cs typeface="+mn-cs"/>
              </a:rPr>
              <a:t>보다 작거나 같은 자연수이다</a:t>
            </a:r>
            <a:r>
              <a:rPr kumimoji="0" lang="en-US" altLang="ko-KR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맑은 고딕" panose="020B0503020000020004" pitchFamily="50" charset="-127"/>
                <a:cs typeface="+mn-cs"/>
              </a:rPr>
              <a:t>.</a:t>
            </a: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43111D61-D361-850D-14F2-52B23E282DAB}"/>
              </a:ext>
            </a:extLst>
          </p:cNvPr>
          <p:cNvSpPr txBox="1"/>
          <p:nvPr/>
        </p:nvSpPr>
        <p:spPr>
          <a:xfrm>
            <a:off x="2743200" y="3054350"/>
            <a:ext cx="17830800" cy="1511300"/>
          </a:xfrm>
          <a:prstGeom prst="rect">
            <a:avLst/>
          </a:prstGeom>
        </p:spPr>
        <p:txBody>
          <a:bodyPr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어떤 나라에는 </a:t>
            </a:r>
            <a:r>
              <a:rPr kumimoji="0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1</a:t>
            </a:r>
            <a:r>
              <a: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번부터 </a:t>
            </a:r>
            <a:r>
              <a:rPr kumimoji="0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N</a:t>
            </a:r>
            <a:r>
              <a: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번까지의 도시와 </a:t>
            </a:r>
            <a:r>
              <a:rPr kumimoji="0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M</a:t>
            </a:r>
            <a:r>
              <a: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개의 단방향 도로가 존재한다</a:t>
            </a:r>
            <a:r>
              <a:rPr kumimoji="0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. </a:t>
            </a:r>
            <a:r>
              <a: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모든 도로의 거리는 </a:t>
            </a:r>
            <a:r>
              <a:rPr kumimoji="0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1</a:t>
            </a:r>
            <a:r>
              <a: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이다</a:t>
            </a:r>
            <a:r>
              <a:rPr kumimoji="0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.</a:t>
            </a:r>
          </a:p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Open Sans" panose="020F0502020204030204" pitchFamily="34" charset="0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이 때 특정한 도시 </a:t>
            </a:r>
            <a:r>
              <a:rPr kumimoji="0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X</a:t>
            </a:r>
            <a:r>
              <a: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로부터 출발하여 도달할 수 있는 모든 도시 중에서</a:t>
            </a:r>
            <a:r>
              <a:rPr kumimoji="0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, </a:t>
            </a:r>
            <a:r>
              <a: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최단 거리가 정확히 </a:t>
            </a:r>
            <a:r>
              <a:rPr kumimoji="0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K</a:t>
            </a:r>
            <a:r>
              <a: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인 모든 도시들의 번호를 출력하는 프로그램을 </a:t>
            </a:r>
            <a:r>
              <a:rPr kumimoji="0" lang="ko-KR" altLang="en-US" sz="2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작성하시오</a:t>
            </a:r>
            <a:r>
              <a:rPr kumimoji="0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. </a:t>
            </a:r>
            <a:r>
              <a: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또한 출발 도시 </a:t>
            </a:r>
            <a:r>
              <a:rPr kumimoji="0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X</a:t>
            </a:r>
            <a:r>
              <a: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에서 출발 도시 </a:t>
            </a:r>
            <a:r>
              <a:rPr kumimoji="0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X</a:t>
            </a:r>
            <a:r>
              <a: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로 가는 최단 거리는 항상 </a:t>
            </a:r>
            <a:r>
              <a:rPr kumimoji="0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0</a:t>
            </a:r>
            <a:r>
              <a: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이라고 가정한다</a:t>
            </a:r>
            <a:r>
              <a:rPr kumimoji="0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.</a:t>
            </a:r>
          </a:p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Open Sans" panose="020F0502020204030204" pitchFamily="34" charset="0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예를 들어 </a:t>
            </a:r>
            <a:r>
              <a:rPr kumimoji="0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N=4, K=2, X=1</a:t>
            </a:r>
            <a:r>
              <a: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일 때 다음과 같이 그래프가 구성되어 있다고 가정하자</a:t>
            </a:r>
            <a:r>
              <a:rPr kumimoji="0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. </a:t>
            </a:r>
            <a:r>
              <a: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이 때 </a:t>
            </a:r>
            <a:r>
              <a:rPr kumimoji="0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1</a:t>
            </a:r>
            <a:r>
              <a: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번 도시에서 출발하여 도달할 수 있는 도시 중에서</a:t>
            </a:r>
            <a:r>
              <a:rPr kumimoji="0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, </a:t>
            </a:r>
            <a:r>
              <a: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최단 거리가 </a:t>
            </a:r>
            <a:r>
              <a:rPr kumimoji="0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2</a:t>
            </a:r>
            <a:r>
              <a: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인 도시는 </a:t>
            </a:r>
            <a:r>
              <a:rPr kumimoji="0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4</a:t>
            </a:r>
            <a:r>
              <a: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번 도시 뿐이다</a:t>
            </a:r>
            <a:r>
              <a:rPr kumimoji="0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.  2</a:t>
            </a:r>
            <a:r>
              <a: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번과 </a:t>
            </a:r>
            <a:r>
              <a:rPr kumimoji="0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3</a:t>
            </a:r>
            <a:r>
              <a: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번 도시의 경우</a:t>
            </a:r>
            <a:r>
              <a:rPr kumimoji="0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, </a:t>
            </a:r>
            <a:r>
              <a: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최단 거리가 </a:t>
            </a:r>
            <a:r>
              <a:rPr kumimoji="0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1</a:t>
            </a:r>
            <a:r>
              <a: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이기 때문에 출력하지 않는다</a:t>
            </a:r>
            <a:r>
              <a:rPr kumimoji="0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.</a:t>
            </a: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C822E9E1-C11F-BB16-D1CA-CF0D2BB1CFDD}"/>
              </a:ext>
            </a:extLst>
          </p:cNvPr>
          <p:cNvSpPr txBox="1"/>
          <p:nvPr/>
        </p:nvSpPr>
        <p:spPr>
          <a:xfrm>
            <a:off x="990600" y="12065000"/>
            <a:ext cx="4292600" cy="4953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-168" normalizeH="0" baseline="0" noProof="0" dirty="0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Calibri"/>
                <a:ea typeface="S-Core Dream 3 Light"/>
                <a:cs typeface="+mn-cs"/>
              </a:rPr>
              <a:t>메모리</a:t>
            </a:r>
            <a:r>
              <a:rPr kumimoji="0" lang="en-US" sz="2800" b="1" i="0" u="none" strike="noStrike" kern="1200" cap="none" spc="-168" normalizeH="0" baseline="0" noProof="0" dirty="0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S-Core Dream 3 Light"/>
                <a:ea typeface="+mn-ea"/>
                <a:cs typeface="+mn-cs"/>
              </a:rPr>
              <a:t> </a:t>
            </a:r>
            <a:r>
              <a:rPr kumimoji="0" lang="ko-KR" altLang="en-US" sz="2800" b="1" i="0" u="none" strike="noStrike" kern="1200" cap="none" spc="-168" normalizeH="0" baseline="0" noProof="0" dirty="0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Calibri"/>
                <a:ea typeface="S-Core Dream 3 Light"/>
                <a:cs typeface="+mn-cs"/>
              </a:rPr>
              <a:t>제한</a:t>
            </a:r>
            <a:r>
              <a:rPr kumimoji="0" lang="en-US" sz="2800" b="1" i="0" u="none" strike="noStrike" kern="1200" cap="none" spc="-168" normalizeH="0" baseline="0" noProof="0" dirty="0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S-Core Dream 3 Light"/>
                <a:ea typeface="+mn-ea"/>
                <a:cs typeface="+mn-cs"/>
              </a:rPr>
              <a:t>: 128 MB</a:t>
            </a:r>
          </a:p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1" i="0" u="none" strike="noStrike" kern="1200" cap="none" spc="-168" normalizeH="0" baseline="0" noProof="0" dirty="0">
              <a:ln>
                <a:noFill/>
              </a:ln>
              <a:solidFill>
                <a:srgbClr val="0F0F0F"/>
              </a:solidFill>
              <a:effectLst/>
              <a:uLnTx/>
              <a:uFillTx/>
              <a:latin typeface="S-Core Dream 3 Light"/>
              <a:ea typeface="+mn-ea"/>
              <a:cs typeface="+mn-cs"/>
            </a:endParaRP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EC9A5AEA-7C54-3158-B2C6-BEFF3D922210}"/>
              </a:ext>
            </a:extLst>
          </p:cNvPr>
          <p:cNvSpPr txBox="1"/>
          <p:nvPr/>
        </p:nvSpPr>
        <p:spPr>
          <a:xfrm>
            <a:off x="5626100" y="12065000"/>
            <a:ext cx="4292600" cy="4953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-168" normalizeH="0" baseline="0" noProof="0" dirty="0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Calibri"/>
                <a:ea typeface="S-Core Dream 3 Light"/>
                <a:cs typeface="+mn-cs"/>
              </a:rPr>
              <a:t>시간</a:t>
            </a:r>
            <a:r>
              <a:rPr kumimoji="0" lang="en-US" sz="2800" b="1" i="0" u="none" strike="noStrike" kern="1200" cap="none" spc="-168" normalizeH="0" baseline="0" noProof="0" dirty="0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S-Core Dream 3 Light"/>
                <a:ea typeface="+mn-ea"/>
                <a:cs typeface="+mn-cs"/>
              </a:rPr>
              <a:t> </a:t>
            </a:r>
            <a:r>
              <a:rPr kumimoji="0" lang="ko-KR" altLang="en-US" sz="2800" b="1" i="0" u="none" strike="noStrike" kern="1200" cap="none" spc="-168" normalizeH="0" baseline="0" noProof="0" dirty="0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Calibri"/>
                <a:ea typeface="S-Core Dream 3 Light"/>
                <a:cs typeface="+mn-cs"/>
              </a:rPr>
              <a:t>제한</a:t>
            </a:r>
            <a:r>
              <a:rPr kumimoji="0" lang="en-US" sz="2800" b="1" i="0" u="none" strike="noStrike" kern="1200" cap="none" spc="-168" normalizeH="0" baseline="0" noProof="0" dirty="0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S-Core Dream 3 Light"/>
                <a:ea typeface="+mn-ea"/>
                <a:cs typeface="+mn-cs"/>
              </a:rPr>
              <a:t>: </a:t>
            </a:r>
            <a:r>
              <a:rPr lang="en-US" sz="2800" b="1" spc="-168" dirty="0">
                <a:solidFill>
                  <a:srgbClr val="0F0F0F"/>
                </a:solidFill>
                <a:latin typeface="S-Core Dream 3 Light"/>
                <a:ea typeface="맑은 고딕" panose="020B0503020000020004" pitchFamily="50" charset="-127"/>
              </a:rPr>
              <a:t>2</a:t>
            </a:r>
            <a:r>
              <a:rPr kumimoji="0" lang="en-US" altLang="ko-KR" sz="2800" b="1" i="0" u="none" strike="noStrike" kern="1200" cap="none" spc="-168" normalizeH="0" baseline="0" noProof="0" dirty="0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S-Core Dream 3 Light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2800" b="1" i="0" u="none" strike="noStrike" kern="1200" cap="none" spc="-168" normalizeH="0" baseline="0" noProof="0" dirty="0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S-Core Dream 3 Light"/>
                <a:ea typeface="맑은 고딕" panose="020B0503020000020004" pitchFamily="50" charset="-127"/>
                <a:cs typeface="+mn-cs"/>
              </a:rPr>
              <a:t>초</a:t>
            </a:r>
          </a:p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1" i="0" u="none" strike="noStrike" kern="1200" cap="none" spc="-168" normalizeH="0" baseline="0" noProof="0" dirty="0">
              <a:ln>
                <a:noFill/>
              </a:ln>
              <a:solidFill>
                <a:srgbClr val="0F0F0F"/>
              </a:solidFill>
              <a:effectLst/>
              <a:uLnTx/>
              <a:uFillTx/>
              <a:latin typeface="S-Core Dream 3 Light"/>
              <a:ea typeface="+mn-ea"/>
              <a:cs typeface="+mn-cs"/>
            </a:endParaRPr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AD55D437-79FC-4574-DC00-443A38D4950C}"/>
              </a:ext>
            </a:extLst>
          </p:cNvPr>
          <p:cNvSpPr txBox="1"/>
          <p:nvPr/>
        </p:nvSpPr>
        <p:spPr>
          <a:xfrm>
            <a:off x="10477500" y="12065000"/>
            <a:ext cx="4292600" cy="4953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-168" normalizeH="0" baseline="0" noProof="0" dirty="0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Calibri"/>
                <a:ea typeface="S-Core Dream 3 Light"/>
                <a:cs typeface="+mn-cs"/>
              </a:rPr>
              <a:t>난이도</a:t>
            </a:r>
            <a:r>
              <a:rPr kumimoji="0" lang="en-US" sz="2800" b="1" i="0" u="none" strike="noStrike" kern="1200" cap="none" spc="-168" normalizeH="0" baseline="0" noProof="0" dirty="0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S-Core Dream 3 Light"/>
                <a:ea typeface="+mn-ea"/>
                <a:cs typeface="+mn-cs"/>
              </a:rPr>
              <a:t>: </a:t>
            </a:r>
            <a:r>
              <a:rPr kumimoji="0" lang="ko-KR" altLang="en-US" sz="2800" b="1" i="0" u="none" strike="noStrike" kern="1200" cap="none" spc="-168" normalizeH="0" baseline="0" noProof="0" dirty="0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S-Core Dream 3 Light"/>
                <a:ea typeface="맑은 고딕" panose="020B0503020000020004" pitchFamily="50" charset="-127"/>
                <a:cs typeface="+mn-cs"/>
              </a:rPr>
              <a:t>실버 </a:t>
            </a:r>
            <a:r>
              <a:rPr kumimoji="0" lang="en-US" altLang="ko-KR" sz="2800" b="1" i="0" u="none" strike="noStrike" kern="1200" cap="none" spc="-168" normalizeH="0" baseline="0" noProof="0" dirty="0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S-Core Dream 3 Light"/>
                <a:ea typeface="맑은 고딕" panose="020B0503020000020004" pitchFamily="50" charset="-127"/>
                <a:cs typeface="+mn-cs"/>
              </a:rPr>
              <a:t>Ⅱ</a:t>
            </a:r>
            <a:endParaRPr kumimoji="0" lang="en-US" sz="2800" b="1" i="0" u="none" strike="noStrike" kern="1200" cap="none" spc="-168" normalizeH="0" baseline="0" noProof="0" dirty="0">
              <a:ln>
                <a:noFill/>
              </a:ln>
              <a:solidFill>
                <a:srgbClr val="0F0F0F"/>
              </a:solidFill>
              <a:effectLst/>
              <a:uLnTx/>
              <a:uFillTx/>
              <a:latin typeface="S-Core Dream 3 Light"/>
              <a:ea typeface="+mn-ea"/>
              <a:cs typeface="+mn-cs"/>
            </a:endParaRP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988A5106-4D6E-B060-0F19-A317ED7AEE6C}"/>
              </a:ext>
            </a:extLst>
          </p:cNvPr>
          <p:cNvSpPr txBox="1"/>
          <p:nvPr/>
        </p:nvSpPr>
        <p:spPr>
          <a:xfrm>
            <a:off x="10102850" y="1485900"/>
            <a:ext cx="2908300" cy="800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문제</a:t>
            </a:r>
            <a:r>
              <a:rPr kumimoji="0" 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-Core Dream 4 Regular"/>
                <a:ea typeface="+mn-ea"/>
                <a:cs typeface="+mn-cs"/>
              </a:rPr>
              <a:t> </a:t>
            </a:r>
            <a:endParaRPr kumimoji="0" lang="ko-KR" altLang="en-US" sz="4533" b="0" i="0" u="none" strike="noStrike" kern="1200" cap="none" spc="-272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S-Core Dream 4 Regular"/>
              <a:cs typeface="+mn-cs"/>
            </a:endParaRPr>
          </a:p>
        </p:txBody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11AA6AFE-654A-0BB0-9490-3807F3C82FE8}"/>
              </a:ext>
            </a:extLst>
          </p:cNvPr>
          <p:cNvSpPr txBox="1"/>
          <p:nvPr/>
        </p:nvSpPr>
        <p:spPr>
          <a:xfrm>
            <a:off x="609600" y="876300"/>
            <a:ext cx="18275300" cy="6223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466" b="0" i="0" u="none" strike="noStrike" kern="1200" cap="none" spc="-208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18352. </a:t>
            </a:r>
            <a:r>
              <a:rPr kumimoji="0" lang="ko-KR" altLang="en-US" sz="3450" b="0" i="0" u="none" strike="noStrike" kern="1200" cap="none" spc="-208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특정 거리의 도시 찾기</a:t>
            </a:r>
          </a:p>
        </p:txBody>
      </p:sp>
      <p:pic>
        <p:nvPicPr>
          <p:cNvPr id="20" name="Picture 20">
            <a:extLst>
              <a:ext uri="{FF2B5EF4-FFF2-40B4-BE49-F238E27FC236}">
                <a16:creationId xmlns:a16="http://schemas.microsoft.com/office/drawing/2014/main" id="{93A47F4B-76F7-FDBA-3238-932AF08AED0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4700" y="13182600"/>
            <a:ext cx="22479000" cy="25400"/>
          </a:xfrm>
          <a:prstGeom prst="rect">
            <a:avLst/>
          </a:prstGeom>
        </p:spPr>
      </p:pic>
      <p:pic>
        <p:nvPicPr>
          <p:cNvPr id="26" name="Picture 7">
            <a:extLst>
              <a:ext uri="{FF2B5EF4-FFF2-40B4-BE49-F238E27FC236}">
                <a16:creationId xmlns:a16="http://schemas.microsoft.com/office/drawing/2014/main" id="{EFCAD0F3-3A71-AF61-45AA-2B33BC3164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01304" y="7848600"/>
            <a:ext cx="1485900" cy="671708"/>
          </a:xfrm>
          <a:prstGeom prst="rect">
            <a:avLst/>
          </a:prstGeom>
        </p:spPr>
      </p:pic>
      <p:sp>
        <p:nvSpPr>
          <p:cNvPr id="27" name="TextBox 11">
            <a:extLst>
              <a:ext uri="{FF2B5EF4-FFF2-40B4-BE49-F238E27FC236}">
                <a16:creationId xmlns:a16="http://schemas.microsoft.com/office/drawing/2014/main" id="{934CBF3F-05AE-7D3C-9488-72D5EB6987FD}"/>
              </a:ext>
            </a:extLst>
          </p:cNvPr>
          <p:cNvSpPr txBox="1"/>
          <p:nvPr/>
        </p:nvSpPr>
        <p:spPr>
          <a:xfrm>
            <a:off x="394804" y="7911404"/>
            <a:ext cx="3898900" cy="4699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643" spc="-159" dirty="0">
                <a:solidFill>
                  <a:srgbClr val="FFFFFF"/>
                </a:solidFill>
                <a:latin typeface="Calibri"/>
                <a:ea typeface="S-Core Dream 4 Regular"/>
              </a:rPr>
              <a:t>입</a:t>
            </a:r>
            <a:r>
              <a:rPr kumimoji="0" lang="en" sz="2643" b="0" i="0" u="none" strike="noStrike" kern="1200" cap="none" spc="-159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력</a:t>
            </a:r>
          </a:p>
        </p:txBody>
      </p:sp>
      <p:sp>
        <p:nvSpPr>
          <p:cNvPr id="21" name="TextBox 9">
            <a:extLst>
              <a:ext uri="{FF2B5EF4-FFF2-40B4-BE49-F238E27FC236}">
                <a16:creationId xmlns:a16="http://schemas.microsoft.com/office/drawing/2014/main" id="{9C987075-7A51-34B4-3E18-700198CBA05E}"/>
              </a:ext>
            </a:extLst>
          </p:cNvPr>
          <p:cNvSpPr txBox="1"/>
          <p:nvPr/>
        </p:nvSpPr>
        <p:spPr>
          <a:xfrm>
            <a:off x="1608482" y="10547350"/>
            <a:ext cx="21009113" cy="654050"/>
          </a:xfrm>
          <a:prstGeom prst="rect">
            <a:avLst/>
          </a:prstGeom>
        </p:spPr>
        <p:txBody>
          <a:bodyPr rtlCol="0" anchor="t"/>
          <a:lstStyle/>
          <a:p>
            <a:pPr marL="342900" marR="0" lvl="1" indent="-342900" algn="l" defTabSz="914400" rtl="0" eaLnBrk="1" fontAlgn="auto" latinLnBrk="0" hangingPunct="1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Char char="●"/>
              <a:tabLst/>
              <a:defRPr/>
            </a:pPr>
            <a:r>
              <a:rPr kumimoji="0" lang="ko-KR" altLang="en-US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맑은 고딕" panose="020B0503020000020004" pitchFamily="50" charset="-127"/>
                <a:cs typeface="+mn-cs"/>
              </a:rPr>
              <a:t>첫째 줄에 자리수를 내림차순으로 정렬한 수를 출력한다</a:t>
            </a:r>
            <a:r>
              <a:rPr kumimoji="0" lang="en-US" altLang="ko-KR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맑은 고딕" panose="020B0503020000020004" pitchFamily="50" charset="-127"/>
                <a:cs typeface="+mn-cs"/>
              </a:rPr>
              <a:t>.</a:t>
            </a:r>
          </a:p>
        </p:txBody>
      </p:sp>
      <p:pic>
        <p:nvPicPr>
          <p:cNvPr id="22" name="Picture 7">
            <a:extLst>
              <a:ext uri="{FF2B5EF4-FFF2-40B4-BE49-F238E27FC236}">
                <a16:creationId xmlns:a16="http://schemas.microsoft.com/office/drawing/2014/main" id="{20177DC5-BA77-E0B4-BD5E-8F4EA5FF478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87500" y="9709150"/>
            <a:ext cx="1485900" cy="671708"/>
          </a:xfrm>
          <a:prstGeom prst="rect">
            <a:avLst/>
          </a:prstGeom>
        </p:spPr>
      </p:pic>
      <p:sp>
        <p:nvSpPr>
          <p:cNvPr id="23" name="TextBox 11">
            <a:extLst>
              <a:ext uri="{FF2B5EF4-FFF2-40B4-BE49-F238E27FC236}">
                <a16:creationId xmlns:a16="http://schemas.microsoft.com/office/drawing/2014/main" id="{40BEF0E2-F956-8E84-0497-5B829D7E52CB}"/>
              </a:ext>
            </a:extLst>
          </p:cNvPr>
          <p:cNvSpPr txBox="1"/>
          <p:nvPr/>
        </p:nvSpPr>
        <p:spPr>
          <a:xfrm>
            <a:off x="381000" y="9771954"/>
            <a:ext cx="3898900" cy="4699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643" b="0" i="0" u="none" strike="noStrike" kern="1200" cap="none" spc="-159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출력</a:t>
            </a:r>
          </a:p>
        </p:txBody>
      </p:sp>
      <p:pic>
        <p:nvPicPr>
          <p:cNvPr id="7" name="Picture 19">
            <a:extLst>
              <a:ext uri="{FF2B5EF4-FFF2-40B4-BE49-F238E27FC236}">
                <a16:creationId xmlns:a16="http://schemas.microsoft.com/office/drawing/2014/main" id="{9EA4E70A-3DE2-6664-7548-D9FAC2063E5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96000" y="1155700"/>
            <a:ext cx="17157700" cy="45719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52B1D032-F1D1-5CC6-3F6F-125D312650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34656" y="2910584"/>
            <a:ext cx="2357437" cy="2347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48490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0F0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82D48AA-D6D4-B32A-396E-E03D8B3CDC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94167B2A-9E3C-C30E-F4F2-A4AEE821F20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>
            <a:off x="1168400" y="7620696"/>
            <a:ext cx="21704300" cy="4037904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1D3FFAF0-1CC9-DE38-DD9B-A12A9A2138C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60000"/>
          </a:blip>
          <a:stretch>
            <a:fillRect/>
          </a:stretch>
        </p:blipFill>
        <p:spPr>
          <a:xfrm>
            <a:off x="1168400" y="12026900"/>
            <a:ext cx="3937000" cy="6223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9225C6CD-4255-3E14-50B5-97FDD363B097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60000"/>
          </a:blip>
          <a:stretch>
            <a:fillRect/>
          </a:stretch>
        </p:blipFill>
        <p:spPr>
          <a:xfrm>
            <a:off x="5803900" y="12026900"/>
            <a:ext cx="3937000" cy="6223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67E73EF0-0032-D20C-A598-F97BD9EA89D3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60000"/>
          </a:blip>
          <a:stretch>
            <a:fillRect/>
          </a:stretch>
        </p:blipFill>
        <p:spPr>
          <a:xfrm>
            <a:off x="10668000" y="12026900"/>
            <a:ext cx="3937000" cy="6223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F68DE6BF-119A-843C-01BC-202412C9AE56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83000"/>
          </a:blip>
          <a:stretch>
            <a:fillRect/>
          </a:stretch>
        </p:blipFill>
        <p:spPr>
          <a:xfrm>
            <a:off x="1168400" y="2603500"/>
            <a:ext cx="21704300" cy="4457004"/>
          </a:xfrm>
          <a:prstGeom prst="rect">
            <a:avLst/>
          </a:prstGeom>
        </p:spPr>
      </p:pic>
      <p:sp>
        <p:nvSpPr>
          <p:cNvPr id="9" name="TextBox 9">
            <a:extLst>
              <a:ext uri="{FF2B5EF4-FFF2-40B4-BE49-F238E27FC236}">
                <a16:creationId xmlns:a16="http://schemas.microsoft.com/office/drawing/2014/main" id="{EBB01622-4EA5-57C6-67BB-AFAE57CBF39E}"/>
              </a:ext>
            </a:extLst>
          </p:cNvPr>
          <p:cNvSpPr txBox="1"/>
          <p:nvPr/>
        </p:nvSpPr>
        <p:spPr>
          <a:xfrm>
            <a:off x="1622286" y="8718550"/>
            <a:ext cx="21009113" cy="654050"/>
          </a:xfrm>
          <a:prstGeom prst="rect">
            <a:avLst/>
          </a:prstGeom>
        </p:spPr>
        <p:txBody>
          <a:bodyPr rtlCol="0" anchor="t"/>
          <a:lstStyle/>
          <a:p>
            <a:pPr marL="342900" marR="0" lvl="1" indent="-342900" algn="l" defTabSz="914400" rtl="0" eaLnBrk="1" fontAlgn="auto" latinLnBrk="0" hangingPunct="1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Char char="●"/>
              <a:tabLst/>
              <a:defRPr/>
            </a:pPr>
            <a:r>
              <a:rPr kumimoji="0" lang="ko-KR" altLang="en-US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맑은 고딕" panose="020B0503020000020004" pitchFamily="50" charset="-127"/>
                <a:cs typeface="+mn-cs"/>
              </a:rPr>
              <a:t>첫째 줄에 사람의 수 </a:t>
            </a:r>
            <a:r>
              <a:rPr kumimoji="0" lang="en-US" altLang="ko-KR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맑은 고딕" panose="020B0503020000020004" pitchFamily="50" charset="-127"/>
                <a:cs typeface="+mn-cs"/>
              </a:rPr>
              <a:t>N(1 ≤ N ≤ 1,000)</a:t>
            </a:r>
            <a:r>
              <a:rPr kumimoji="0" lang="ko-KR" altLang="en-US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맑은 고딕" panose="020B0503020000020004" pitchFamily="50" charset="-127"/>
                <a:cs typeface="+mn-cs"/>
              </a:rPr>
              <a:t>이 주어진다</a:t>
            </a:r>
            <a:r>
              <a:rPr kumimoji="0" lang="en-US" altLang="ko-KR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맑은 고딕" panose="020B0503020000020004" pitchFamily="50" charset="-127"/>
                <a:cs typeface="+mn-cs"/>
              </a:rPr>
              <a:t>. </a:t>
            </a:r>
            <a:r>
              <a:rPr kumimoji="0" lang="ko-KR" altLang="en-US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맑은 고딕" panose="020B0503020000020004" pitchFamily="50" charset="-127"/>
                <a:cs typeface="+mn-cs"/>
              </a:rPr>
              <a:t>둘째 줄에는 각 사람이 돈을 인출하는데 걸리는 시간 </a:t>
            </a:r>
            <a:r>
              <a:rPr kumimoji="0" lang="en-US" altLang="ko-KR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맑은 고딕" panose="020B0503020000020004" pitchFamily="50" charset="-127"/>
                <a:cs typeface="+mn-cs"/>
              </a:rPr>
              <a:t>Pi</a:t>
            </a:r>
            <a:r>
              <a:rPr kumimoji="0" lang="ko-KR" altLang="en-US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맑은 고딕" panose="020B0503020000020004" pitchFamily="50" charset="-127"/>
                <a:cs typeface="+mn-cs"/>
              </a:rPr>
              <a:t>가 주어진다</a:t>
            </a:r>
            <a:r>
              <a:rPr kumimoji="0" lang="en-US" altLang="ko-KR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맑은 고딕" panose="020B0503020000020004" pitchFamily="50" charset="-127"/>
                <a:cs typeface="+mn-cs"/>
              </a:rPr>
              <a:t>. (1 ≤ Pi ≤ 1,000)</a:t>
            </a: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59B6A3EE-07EE-8037-F8CD-1626892AEC40}"/>
              </a:ext>
            </a:extLst>
          </p:cNvPr>
          <p:cNvSpPr txBox="1"/>
          <p:nvPr/>
        </p:nvSpPr>
        <p:spPr>
          <a:xfrm>
            <a:off x="1168400" y="2819400"/>
            <a:ext cx="21590000" cy="5473004"/>
          </a:xfrm>
          <a:prstGeom prst="rect">
            <a:avLst/>
          </a:prstGeom>
        </p:spPr>
        <p:txBody>
          <a:bodyPr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인하은행에는 </a:t>
            </a:r>
            <a:r>
              <a:rPr kumimoji="0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ATM</a:t>
            </a:r>
            <a:r>
              <a: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이 </a:t>
            </a:r>
            <a:r>
              <a:rPr kumimoji="0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1</a:t>
            </a:r>
            <a:r>
              <a: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대밖에 없다</a:t>
            </a:r>
            <a:r>
              <a:rPr kumimoji="0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. </a:t>
            </a:r>
            <a:r>
              <a: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지금 이 </a:t>
            </a:r>
            <a:r>
              <a:rPr kumimoji="0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ATM</a:t>
            </a:r>
            <a:r>
              <a: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앞에 </a:t>
            </a:r>
            <a:r>
              <a:rPr kumimoji="0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N</a:t>
            </a:r>
            <a:r>
              <a: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명의 사람들이 줄을 서있다</a:t>
            </a:r>
            <a:r>
              <a:rPr kumimoji="0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. </a:t>
            </a:r>
            <a:r>
              <a: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사람은 </a:t>
            </a:r>
            <a:r>
              <a:rPr kumimoji="0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1</a:t>
            </a:r>
            <a:r>
              <a: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번부터 </a:t>
            </a:r>
            <a:r>
              <a:rPr kumimoji="0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N</a:t>
            </a:r>
            <a:r>
              <a: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번까지 번호가 매겨져 있으며</a:t>
            </a:r>
            <a:r>
              <a:rPr kumimoji="0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, </a:t>
            </a:r>
            <a:r>
              <a:rPr kumimoji="0" lang="en-US" altLang="ko-KR" sz="2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i</a:t>
            </a:r>
            <a:r>
              <a: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번 사람이 돈을 인출하는데 걸리는 시간은 </a:t>
            </a:r>
            <a:r>
              <a:rPr kumimoji="0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Pi</a:t>
            </a:r>
            <a:r>
              <a: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분이다</a:t>
            </a:r>
            <a:r>
              <a:rPr kumimoji="0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.</a:t>
            </a:r>
            <a:r>
              <a: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사람들이 줄을 서는 순서에 따라서</a:t>
            </a:r>
            <a:r>
              <a:rPr kumimoji="0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, </a:t>
            </a:r>
            <a:r>
              <a: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돈을 인출하는데 필요한 시간의 합이 달라지게 된다</a:t>
            </a:r>
            <a:r>
              <a:rPr kumimoji="0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. </a:t>
            </a:r>
            <a:r>
              <a: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예를 들어</a:t>
            </a:r>
            <a:r>
              <a:rPr kumimoji="0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, </a:t>
            </a:r>
            <a:r>
              <a: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총 </a:t>
            </a:r>
            <a:r>
              <a:rPr kumimoji="0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5</a:t>
            </a:r>
            <a:r>
              <a: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명이 있고</a:t>
            </a:r>
            <a:r>
              <a:rPr kumimoji="0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, P1 = 3, P2 = 1, P3 = 4, P4 = 3, P5 = 2 </a:t>
            </a:r>
            <a:r>
              <a: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인 경우를 생각해보자</a:t>
            </a:r>
            <a:r>
              <a:rPr kumimoji="0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. [1, 2, 3, 4, 5] </a:t>
            </a:r>
            <a:r>
              <a: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순서로 줄을 선다면</a:t>
            </a:r>
            <a:r>
              <a:rPr kumimoji="0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, 1</a:t>
            </a:r>
            <a:r>
              <a: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번 사람은 </a:t>
            </a:r>
            <a:r>
              <a:rPr kumimoji="0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3</a:t>
            </a:r>
            <a:r>
              <a: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분만에 돈을 뽑을 수 있다</a:t>
            </a:r>
            <a:r>
              <a:rPr kumimoji="0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. 2</a:t>
            </a:r>
            <a:r>
              <a: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번 사람은 </a:t>
            </a:r>
            <a:r>
              <a:rPr kumimoji="0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1</a:t>
            </a:r>
            <a:r>
              <a: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번 사람이 돈을 뽑을 때 까지 기다려야 하기 때문에</a:t>
            </a:r>
            <a:r>
              <a:rPr kumimoji="0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, 3+1 = 4</a:t>
            </a:r>
            <a:r>
              <a: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분이 걸리게 된다</a:t>
            </a:r>
            <a:r>
              <a:rPr kumimoji="0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. 3</a:t>
            </a:r>
            <a:r>
              <a: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번 사람은 </a:t>
            </a:r>
            <a:r>
              <a:rPr kumimoji="0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1</a:t>
            </a:r>
            <a:r>
              <a: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번</a:t>
            </a:r>
            <a:r>
              <a:rPr kumimoji="0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, 2</a:t>
            </a:r>
            <a:r>
              <a: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번 사람이 돈을 뽑을 때까지 기다려야 하기 때문에</a:t>
            </a:r>
            <a:r>
              <a:rPr kumimoji="0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, </a:t>
            </a:r>
            <a:r>
              <a: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총 </a:t>
            </a:r>
            <a:r>
              <a:rPr kumimoji="0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3+1+4 = 8</a:t>
            </a:r>
            <a:r>
              <a: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분이 필요하게 된다</a:t>
            </a:r>
            <a:r>
              <a:rPr kumimoji="0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. 4</a:t>
            </a:r>
            <a:r>
              <a: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번 사람은 </a:t>
            </a:r>
            <a:r>
              <a:rPr kumimoji="0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3+1+4+3 = 11</a:t>
            </a:r>
            <a:r>
              <a: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분</a:t>
            </a:r>
            <a:r>
              <a:rPr kumimoji="0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, 5</a:t>
            </a:r>
            <a:r>
              <a: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번 사람은 </a:t>
            </a:r>
            <a:r>
              <a:rPr kumimoji="0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3+1+4+3+2 = 13</a:t>
            </a:r>
            <a:r>
              <a: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분이 걸리게 된다</a:t>
            </a:r>
            <a:r>
              <a:rPr kumimoji="0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. </a:t>
            </a:r>
            <a:r>
              <a: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이 경우에 각 사람이 돈을 인출하는데 필요한 시간의 합은 </a:t>
            </a:r>
            <a:r>
              <a:rPr kumimoji="0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3+4+8+11+13 = 39</a:t>
            </a:r>
            <a:r>
              <a: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분이 된다</a:t>
            </a:r>
            <a:r>
              <a:rPr kumimoji="0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. </a:t>
            </a:r>
            <a:r>
              <a: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줄을 </a:t>
            </a:r>
            <a:r>
              <a:rPr kumimoji="0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[2, 5, 1, 4, 3] </a:t>
            </a:r>
            <a:r>
              <a: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순서로 줄을 서면</a:t>
            </a:r>
            <a:r>
              <a:rPr kumimoji="0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, 2</a:t>
            </a:r>
            <a:r>
              <a: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번 사람은 </a:t>
            </a:r>
            <a:r>
              <a:rPr kumimoji="0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1</a:t>
            </a:r>
            <a:r>
              <a: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분만에</a:t>
            </a:r>
            <a:r>
              <a:rPr kumimoji="0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, 5</a:t>
            </a:r>
            <a:r>
              <a: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번 사람은 </a:t>
            </a:r>
            <a:r>
              <a:rPr kumimoji="0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1+2 = 3</a:t>
            </a:r>
            <a:r>
              <a: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분</a:t>
            </a:r>
            <a:r>
              <a:rPr kumimoji="0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, 1</a:t>
            </a:r>
            <a:r>
              <a: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번 사람은 </a:t>
            </a:r>
            <a:r>
              <a:rPr kumimoji="0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1+2+3 = 6</a:t>
            </a:r>
            <a:r>
              <a: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분</a:t>
            </a:r>
            <a:r>
              <a:rPr kumimoji="0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, 4</a:t>
            </a:r>
            <a:r>
              <a: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번 사람은 </a:t>
            </a:r>
            <a:r>
              <a:rPr kumimoji="0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1+2+3+3 = 9</a:t>
            </a:r>
            <a:r>
              <a: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분</a:t>
            </a:r>
            <a:r>
              <a:rPr kumimoji="0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, 3</a:t>
            </a:r>
            <a:r>
              <a: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번 사람은 </a:t>
            </a:r>
            <a:r>
              <a:rPr kumimoji="0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1+2+3+3+4 = 13</a:t>
            </a:r>
            <a:r>
              <a: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분이 걸리게 된다</a:t>
            </a:r>
            <a:r>
              <a:rPr kumimoji="0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. </a:t>
            </a:r>
            <a:r>
              <a: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각 사람이 돈을 인출하는데 필요한 시간의 합은 </a:t>
            </a:r>
            <a:r>
              <a:rPr kumimoji="0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1+3+6+9+13 = 32</a:t>
            </a:r>
            <a:r>
              <a: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분이다</a:t>
            </a:r>
            <a:r>
              <a:rPr kumimoji="0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. </a:t>
            </a:r>
            <a:r>
              <a: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이 방법보다 더 필요한 시간의 합을 최소로 만들 수는 없다</a:t>
            </a:r>
            <a:r>
              <a:rPr kumimoji="0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. </a:t>
            </a:r>
            <a:r>
              <a: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줄을 서 있는 사람의 수 </a:t>
            </a:r>
            <a:r>
              <a:rPr kumimoji="0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N</a:t>
            </a:r>
            <a:r>
              <a: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과 각 사람이 돈을 인출하는데 걸리는 시간 </a:t>
            </a:r>
            <a:r>
              <a:rPr kumimoji="0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Pi</a:t>
            </a:r>
            <a:r>
              <a: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가 주어졌을 때</a:t>
            </a:r>
            <a:r>
              <a:rPr kumimoji="0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, </a:t>
            </a:r>
            <a:r>
              <a: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각 사람이 돈을 인출하는데 필요한 시간의 합의 최솟값을 구하는 프로그램을 작성하시오</a:t>
            </a:r>
            <a:r>
              <a:rPr kumimoji="0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.</a:t>
            </a:r>
          </a:p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500" b="1" i="0" u="none" strike="noStrike" kern="1200" cap="none" spc="-256" normalizeH="0" baseline="0" noProof="0" dirty="0">
              <a:ln>
                <a:noFill/>
              </a:ln>
              <a:solidFill>
                <a:srgbClr val="282828"/>
              </a:solidFill>
              <a:effectLst/>
              <a:uLnTx/>
              <a:uFillTx/>
              <a:latin typeface="Pretendard Medium"/>
              <a:ea typeface="+mn-ea"/>
              <a:cs typeface="+mn-cs"/>
            </a:endParaRP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49A238DC-095F-4629-F4EA-8D25986B1B66}"/>
              </a:ext>
            </a:extLst>
          </p:cNvPr>
          <p:cNvSpPr txBox="1"/>
          <p:nvPr/>
        </p:nvSpPr>
        <p:spPr>
          <a:xfrm>
            <a:off x="990600" y="12065000"/>
            <a:ext cx="4292600" cy="4953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-168" normalizeH="0" baseline="0" noProof="0" dirty="0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Calibri"/>
                <a:ea typeface="S-Core Dream 3 Light"/>
                <a:cs typeface="+mn-cs"/>
              </a:rPr>
              <a:t>메모리</a:t>
            </a:r>
            <a:r>
              <a:rPr kumimoji="0" lang="en-US" sz="2800" b="1" i="0" u="none" strike="noStrike" kern="1200" cap="none" spc="-168" normalizeH="0" baseline="0" noProof="0" dirty="0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S-Core Dream 3 Light"/>
                <a:ea typeface="+mn-ea"/>
                <a:cs typeface="+mn-cs"/>
              </a:rPr>
              <a:t> </a:t>
            </a:r>
            <a:r>
              <a:rPr kumimoji="0" lang="ko-KR" altLang="en-US" sz="2800" b="1" i="0" u="none" strike="noStrike" kern="1200" cap="none" spc="-168" normalizeH="0" baseline="0" noProof="0" dirty="0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Calibri"/>
                <a:ea typeface="S-Core Dream 3 Light"/>
                <a:cs typeface="+mn-cs"/>
              </a:rPr>
              <a:t>제한</a:t>
            </a:r>
            <a:r>
              <a:rPr kumimoji="0" lang="en-US" sz="2800" b="1" i="0" u="none" strike="noStrike" kern="1200" cap="none" spc="-168" normalizeH="0" baseline="0" noProof="0" dirty="0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S-Core Dream 3 Light"/>
                <a:ea typeface="+mn-ea"/>
                <a:cs typeface="+mn-cs"/>
              </a:rPr>
              <a:t>: 256 MB</a:t>
            </a:r>
          </a:p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1" i="0" u="none" strike="noStrike" kern="1200" cap="none" spc="-168" normalizeH="0" baseline="0" noProof="0" dirty="0">
              <a:ln>
                <a:noFill/>
              </a:ln>
              <a:solidFill>
                <a:srgbClr val="0F0F0F"/>
              </a:solidFill>
              <a:effectLst/>
              <a:uLnTx/>
              <a:uFillTx/>
              <a:latin typeface="S-Core Dream 3 Light"/>
              <a:ea typeface="+mn-ea"/>
              <a:cs typeface="+mn-cs"/>
            </a:endParaRP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D7CBE5BA-CBF2-39DF-3B2B-BC48B15BC7AF}"/>
              </a:ext>
            </a:extLst>
          </p:cNvPr>
          <p:cNvSpPr txBox="1"/>
          <p:nvPr/>
        </p:nvSpPr>
        <p:spPr>
          <a:xfrm>
            <a:off x="5626100" y="12065000"/>
            <a:ext cx="4292600" cy="4953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-168" normalizeH="0" baseline="0" noProof="0" dirty="0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Calibri"/>
                <a:ea typeface="S-Core Dream 3 Light"/>
                <a:cs typeface="+mn-cs"/>
              </a:rPr>
              <a:t>시간</a:t>
            </a:r>
            <a:r>
              <a:rPr kumimoji="0" lang="en-US" sz="2800" b="1" i="0" u="none" strike="noStrike" kern="1200" cap="none" spc="-168" normalizeH="0" baseline="0" noProof="0" dirty="0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S-Core Dream 3 Light"/>
                <a:ea typeface="+mn-ea"/>
                <a:cs typeface="+mn-cs"/>
              </a:rPr>
              <a:t> </a:t>
            </a:r>
            <a:r>
              <a:rPr kumimoji="0" lang="ko-KR" altLang="en-US" sz="2800" b="1" i="0" u="none" strike="noStrike" kern="1200" cap="none" spc="-168" normalizeH="0" baseline="0" noProof="0" dirty="0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Calibri"/>
                <a:ea typeface="S-Core Dream 3 Light"/>
                <a:cs typeface="+mn-cs"/>
              </a:rPr>
              <a:t>제한</a:t>
            </a:r>
            <a:r>
              <a:rPr kumimoji="0" lang="en-US" sz="2800" b="1" i="0" u="none" strike="noStrike" kern="1200" cap="none" spc="-168" normalizeH="0" baseline="0" noProof="0" dirty="0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S-Core Dream 3 Light"/>
                <a:ea typeface="+mn-ea"/>
                <a:cs typeface="+mn-cs"/>
              </a:rPr>
              <a:t>: </a:t>
            </a:r>
            <a:r>
              <a:rPr kumimoji="0" lang="en-US" altLang="ko-KR" sz="2800" b="1" i="0" u="none" strike="noStrike" kern="1200" cap="none" spc="-168" normalizeH="0" baseline="0" noProof="0" dirty="0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S-Core Dream 3 Light"/>
                <a:ea typeface="맑은 고딕" panose="020B0503020000020004" pitchFamily="50" charset="-127"/>
                <a:cs typeface="+mn-cs"/>
              </a:rPr>
              <a:t>1 </a:t>
            </a:r>
            <a:r>
              <a:rPr kumimoji="0" lang="ko-KR" altLang="en-US" sz="2800" b="1" i="0" u="none" strike="noStrike" kern="1200" cap="none" spc="-168" normalizeH="0" baseline="0" noProof="0" dirty="0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S-Core Dream 3 Light"/>
                <a:ea typeface="맑은 고딕" panose="020B0503020000020004" pitchFamily="50" charset="-127"/>
                <a:cs typeface="+mn-cs"/>
              </a:rPr>
              <a:t>초</a:t>
            </a:r>
          </a:p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1" i="0" u="none" strike="noStrike" kern="1200" cap="none" spc="-168" normalizeH="0" baseline="0" noProof="0" dirty="0">
              <a:ln>
                <a:noFill/>
              </a:ln>
              <a:solidFill>
                <a:srgbClr val="0F0F0F"/>
              </a:solidFill>
              <a:effectLst/>
              <a:uLnTx/>
              <a:uFillTx/>
              <a:latin typeface="S-Core Dream 3 Light"/>
              <a:ea typeface="+mn-ea"/>
              <a:cs typeface="+mn-cs"/>
            </a:endParaRPr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89B68A17-968F-3A8E-A3CE-618F95FA2E3C}"/>
              </a:ext>
            </a:extLst>
          </p:cNvPr>
          <p:cNvSpPr txBox="1"/>
          <p:nvPr/>
        </p:nvSpPr>
        <p:spPr>
          <a:xfrm>
            <a:off x="10477500" y="12065000"/>
            <a:ext cx="4292600" cy="4953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-168" normalizeH="0" baseline="0" noProof="0" dirty="0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Calibri"/>
                <a:ea typeface="S-Core Dream 3 Light"/>
                <a:cs typeface="+mn-cs"/>
              </a:rPr>
              <a:t>난이도</a:t>
            </a:r>
            <a:r>
              <a:rPr kumimoji="0" lang="en-US" sz="2800" b="1" i="0" u="none" strike="noStrike" kern="1200" cap="none" spc="-168" normalizeH="0" baseline="0" noProof="0" dirty="0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S-Core Dream 3 Light"/>
                <a:ea typeface="+mn-ea"/>
                <a:cs typeface="+mn-cs"/>
              </a:rPr>
              <a:t>: </a:t>
            </a:r>
            <a:r>
              <a:rPr kumimoji="0" lang="ko-KR" altLang="en-US" sz="2800" b="1" i="0" u="none" strike="noStrike" kern="1200" cap="none" spc="-168" normalizeH="0" baseline="0" noProof="0" dirty="0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S-Core Dream 3 Light"/>
                <a:ea typeface="맑은 고딕" panose="020B0503020000020004" pitchFamily="50" charset="-127"/>
                <a:cs typeface="+mn-cs"/>
              </a:rPr>
              <a:t>실버 </a:t>
            </a:r>
            <a:r>
              <a:rPr kumimoji="0" lang="en-US" altLang="ko-KR" sz="2800" b="1" i="0" u="none" strike="noStrike" kern="1200" cap="none" spc="-168" normalizeH="0" baseline="0" noProof="0" dirty="0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S-Core Dream 3 Light"/>
                <a:ea typeface="맑은 고딕" panose="020B0503020000020004" pitchFamily="50" charset="-127"/>
                <a:cs typeface="+mn-cs"/>
              </a:rPr>
              <a:t>Ⅲ</a:t>
            </a:r>
            <a:endParaRPr kumimoji="0" lang="en-US" sz="2800" b="1" i="0" u="none" strike="noStrike" kern="1200" cap="none" spc="-168" normalizeH="0" baseline="0" noProof="0" dirty="0">
              <a:ln>
                <a:noFill/>
              </a:ln>
              <a:solidFill>
                <a:srgbClr val="0F0F0F"/>
              </a:solidFill>
              <a:effectLst/>
              <a:uLnTx/>
              <a:uFillTx/>
              <a:latin typeface="S-Core Dream 3 Light"/>
              <a:ea typeface="+mn-ea"/>
              <a:cs typeface="+mn-cs"/>
            </a:endParaRP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3ED7F1DF-C336-228C-50DC-B78B6BFE1AAA}"/>
              </a:ext>
            </a:extLst>
          </p:cNvPr>
          <p:cNvSpPr txBox="1"/>
          <p:nvPr/>
        </p:nvSpPr>
        <p:spPr>
          <a:xfrm>
            <a:off x="10102850" y="1485900"/>
            <a:ext cx="2908300" cy="800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문제</a:t>
            </a:r>
            <a:r>
              <a:rPr kumimoji="0" 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-Core Dream 4 Regular"/>
                <a:ea typeface="+mn-ea"/>
                <a:cs typeface="+mn-cs"/>
              </a:rPr>
              <a:t> </a:t>
            </a:r>
            <a:endParaRPr kumimoji="0" lang="ko-KR" altLang="en-US" sz="4533" b="0" i="0" u="none" strike="noStrike" kern="1200" cap="none" spc="-272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S-Core Dream 4 Regular"/>
              <a:cs typeface="+mn-cs"/>
            </a:endParaRPr>
          </a:p>
        </p:txBody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E4B46EFD-C4C8-B843-69A7-1D52E0CCE629}"/>
              </a:ext>
            </a:extLst>
          </p:cNvPr>
          <p:cNvSpPr txBox="1"/>
          <p:nvPr/>
        </p:nvSpPr>
        <p:spPr>
          <a:xfrm>
            <a:off x="1612900" y="876300"/>
            <a:ext cx="18275300" cy="6223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466" b="0" i="0" u="none" strike="noStrike" kern="1200" cap="none" spc="-208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-Core Dream 4 Regular"/>
                <a:ea typeface="+mn-ea"/>
                <a:cs typeface="+mn-cs"/>
              </a:rPr>
              <a:t>11399. ATM</a:t>
            </a:r>
            <a:endParaRPr kumimoji="0" lang="ko-KR" altLang="en-US" sz="3466" b="0" i="0" u="none" strike="noStrike" kern="1200" cap="none" spc="-208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S-Core Dream 4 Regular"/>
              <a:cs typeface="+mn-cs"/>
            </a:endParaRPr>
          </a:p>
        </p:txBody>
      </p:sp>
      <p:pic>
        <p:nvPicPr>
          <p:cNvPr id="19" name="Picture 19">
            <a:extLst>
              <a:ext uri="{FF2B5EF4-FFF2-40B4-BE49-F238E27FC236}">
                <a16:creationId xmlns:a16="http://schemas.microsoft.com/office/drawing/2014/main" id="{3A4E6156-CB5D-CD9F-871C-6C32770D1A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87900" y="1155700"/>
            <a:ext cx="18465800" cy="25400"/>
          </a:xfrm>
          <a:prstGeom prst="rect">
            <a:avLst/>
          </a:prstGeom>
        </p:spPr>
      </p:pic>
      <p:pic>
        <p:nvPicPr>
          <p:cNvPr id="20" name="Picture 20">
            <a:extLst>
              <a:ext uri="{FF2B5EF4-FFF2-40B4-BE49-F238E27FC236}">
                <a16:creationId xmlns:a16="http://schemas.microsoft.com/office/drawing/2014/main" id="{1F7FA37E-6A6B-E70A-B9B2-9BABB0C04F3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4700" y="13182600"/>
            <a:ext cx="22479000" cy="25400"/>
          </a:xfrm>
          <a:prstGeom prst="rect">
            <a:avLst/>
          </a:prstGeom>
        </p:spPr>
      </p:pic>
      <p:pic>
        <p:nvPicPr>
          <p:cNvPr id="26" name="Picture 7">
            <a:extLst>
              <a:ext uri="{FF2B5EF4-FFF2-40B4-BE49-F238E27FC236}">
                <a16:creationId xmlns:a16="http://schemas.microsoft.com/office/drawing/2014/main" id="{04012810-A790-4030-660B-795B07D2813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01304" y="7848600"/>
            <a:ext cx="1485900" cy="671708"/>
          </a:xfrm>
          <a:prstGeom prst="rect">
            <a:avLst/>
          </a:prstGeom>
        </p:spPr>
      </p:pic>
      <p:sp>
        <p:nvSpPr>
          <p:cNvPr id="27" name="TextBox 11">
            <a:extLst>
              <a:ext uri="{FF2B5EF4-FFF2-40B4-BE49-F238E27FC236}">
                <a16:creationId xmlns:a16="http://schemas.microsoft.com/office/drawing/2014/main" id="{F6474C6C-C6C5-3B41-3B04-13F381EA1F9C}"/>
              </a:ext>
            </a:extLst>
          </p:cNvPr>
          <p:cNvSpPr txBox="1"/>
          <p:nvPr/>
        </p:nvSpPr>
        <p:spPr>
          <a:xfrm>
            <a:off x="394804" y="7911404"/>
            <a:ext cx="3898900" cy="4699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643" spc="-159" dirty="0">
                <a:solidFill>
                  <a:srgbClr val="FFFFFF"/>
                </a:solidFill>
                <a:latin typeface="Calibri"/>
                <a:ea typeface="S-Core Dream 4 Regular"/>
              </a:rPr>
              <a:t>입</a:t>
            </a:r>
            <a:r>
              <a:rPr kumimoji="0" lang="en" sz="2643" b="0" i="0" u="none" strike="noStrike" kern="1200" cap="none" spc="-159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력</a:t>
            </a:r>
          </a:p>
        </p:txBody>
      </p:sp>
      <p:sp>
        <p:nvSpPr>
          <p:cNvPr id="21" name="TextBox 9">
            <a:extLst>
              <a:ext uri="{FF2B5EF4-FFF2-40B4-BE49-F238E27FC236}">
                <a16:creationId xmlns:a16="http://schemas.microsoft.com/office/drawing/2014/main" id="{43390E80-BBDB-0BCC-2DC9-2D0915227DC2}"/>
              </a:ext>
            </a:extLst>
          </p:cNvPr>
          <p:cNvSpPr txBox="1"/>
          <p:nvPr/>
        </p:nvSpPr>
        <p:spPr>
          <a:xfrm>
            <a:off x="1608482" y="10547350"/>
            <a:ext cx="21009113" cy="654050"/>
          </a:xfrm>
          <a:prstGeom prst="rect">
            <a:avLst/>
          </a:prstGeom>
        </p:spPr>
        <p:txBody>
          <a:bodyPr rtlCol="0" anchor="t"/>
          <a:lstStyle/>
          <a:p>
            <a:pPr marL="342900" marR="0" lvl="1" indent="-342900" algn="l" defTabSz="914400" rtl="0" eaLnBrk="1" fontAlgn="auto" latinLnBrk="0" hangingPunct="1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Char char="●"/>
              <a:tabLst/>
              <a:defRPr/>
            </a:pPr>
            <a:r>
              <a:rPr kumimoji="0" lang="ko-KR" altLang="en-US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맑은 고딕" panose="020B0503020000020004" pitchFamily="50" charset="-127"/>
                <a:cs typeface="+mn-cs"/>
              </a:rPr>
              <a:t>첫째 줄에 각 사람이 돈을 인출하는데 필요한 시간의 합의 최솟값을 출력한다</a:t>
            </a:r>
            <a:r>
              <a:rPr kumimoji="0" lang="en-US" altLang="ko-KR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맑은 고딕" panose="020B0503020000020004" pitchFamily="50" charset="-127"/>
                <a:cs typeface="+mn-cs"/>
              </a:rPr>
              <a:t>.</a:t>
            </a:r>
          </a:p>
        </p:txBody>
      </p:sp>
      <p:pic>
        <p:nvPicPr>
          <p:cNvPr id="22" name="Picture 7">
            <a:extLst>
              <a:ext uri="{FF2B5EF4-FFF2-40B4-BE49-F238E27FC236}">
                <a16:creationId xmlns:a16="http://schemas.microsoft.com/office/drawing/2014/main" id="{28E67816-7AFD-FF8C-3197-277C6CAFEC0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87500" y="9709150"/>
            <a:ext cx="1485900" cy="671708"/>
          </a:xfrm>
          <a:prstGeom prst="rect">
            <a:avLst/>
          </a:prstGeom>
        </p:spPr>
      </p:pic>
      <p:sp>
        <p:nvSpPr>
          <p:cNvPr id="23" name="TextBox 11">
            <a:extLst>
              <a:ext uri="{FF2B5EF4-FFF2-40B4-BE49-F238E27FC236}">
                <a16:creationId xmlns:a16="http://schemas.microsoft.com/office/drawing/2014/main" id="{6227986A-A374-D554-19F9-AEFD7B8F5836}"/>
              </a:ext>
            </a:extLst>
          </p:cNvPr>
          <p:cNvSpPr txBox="1"/>
          <p:nvPr/>
        </p:nvSpPr>
        <p:spPr>
          <a:xfrm>
            <a:off x="381000" y="9771954"/>
            <a:ext cx="3898900" cy="4699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643" b="0" i="0" u="none" strike="noStrike" kern="1200" cap="none" spc="-159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출력</a:t>
            </a:r>
          </a:p>
        </p:txBody>
      </p:sp>
    </p:spTree>
    <p:extLst>
      <p:ext uri="{BB962C8B-B14F-4D97-AF65-F5344CB8AC3E}">
        <p14:creationId xmlns:p14="http://schemas.microsoft.com/office/powerpoint/2010/main" val="24692290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0F0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CBC29BF-FE3C-A007-9B4A-8A48903716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B47A115D-CF04-B8A4-14DA-85973B4A524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>
            <a:off x="1168400" y="7620696"/>
            <a:ext cx="21704300" cy="4037904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3C79D6DE-1793-EFAC-E528-FD7A0C05534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60000"/>
          </a:blip>
          <a:stretch>
            <a:fillRect/>
          </a:stretch>
        </p:blipFill>
        <p:spPr>
          <a:xfrm>
            <a:off x="1168400" y="12026900"/>
            <a:ext cx="3937000" cy="6223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9EA3790B-35AD-81EE-17F4-9AC8216F15A6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60000"/>
          </a:blip>
          <a:stretch>
            <a:fillRect/>
          </a:stretch>
        </p:blipFill>
        <p:spPr>
          <a:xfrm>
            <a:off x="5803900" y="12026900"/>
            <a:ext cx="3937000" cy="6223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123F4D13-4AAF-B63B-6AC2-099CAB3DF7DB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60000"/>
          </a:blip>
          <a:stretch>
            <a:fillRect/>
          </a:stretch>
        </p:blipFill>
        <p:spPr>
          <a:xfrm>
            <a:off x="10668000" y="12026900"/>
            <a:ext cx="3937000" cy="6223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956BE14E-81FF-8747-5118-609DBD399EBA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83000"/>
          </a:blip>
          <a:stretch>
            <a:fillRect/>
          </a:stretch>
        </p:blipFill>
        <p:spPr>
          <a:xfrm>
            <a:off x="1168400" y="2603500"/>
            <a:ext cx="21704300" cy="4457004"/>
          </a:xfrm>
          <a:prstGeom prst="rect">
            <a:avLst/>
          </a:prstGeom>
        </p:spPr>
      </p:pic>
      <p:sp>
        <p:nvSpPr>
          <p:cNvPr id="9" name="TextBox 9">
            <a:extLst>
              <a:ext uri="{FF2B5EF4-FFF2-40B4-BE49-F238E27FC236}">
                <a16:creationId xmlns:a16="http://schemas.microsoft.com/office/drawing/2014/main" id="{A6671D03-9250-AE1A-D738-2516CAD47B4B}"/>
              </a:ext>
            </a:extLst>
          </p:cNvPr>
          <p:cNvSpPr txBox="1"/>
          <p:nvPr/>
        </p:nvSpPr>
        <p:spPr>
          <a:xfrm>
            <a:off x="1622286" y="8458200"/>
            <a:ext cx="21009113" cy="654050"/>
          </a:xfrm>
          <a:prstGeom prst="rect">
            <a:avLst/>
          </a:prstGeom>
        </p:spPr>
        <p:txBody>
          <a:bodyPr rtlCol="0" anchor="t"/>
          <a:lstStyle/>
          <a:p>
            <a:pPr marL="342900" marR="0" lvl="1" indent="-342900" algn="l" defTabSz="914400" rtl="0" eaLnBrk="1" fontAlgn="auto" latinLnBrk="0" hangingPunct="1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Char char="●"/>
              <a:tabLst/>
              <a:defRPr/>
            </a:pPr>
            <a:r>
              <a:rPr kumimoji="0" lang="ko-KR" altLang="en-US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맑은 고딕" panose="020B0503020000020004" pitchFamily="50" charset="-127"/>
                <a:cs typeface="+mn-cs"/>
              </a:rPr>
              <a:t>첫째 줄에 </a:t>
            </a:r>
            <a:r>
              <a:rPr kumimoji="0" lang="en-US" altLang="ko-KR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맑은 고딕" panose="020B0503020000020004" pitchFamily="50" charset="-127"/>
                <a:cs typeface="+mn-cs"/>
              </a:rPr>
              <a:t>N(1 ≤ N ≤ 5,000,000)</a:t>
            </a:r>
            <a:r>
              <a:rPr kumimoji="0" lang="ko-KR" altLang="en-US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맑은 고딕" panose="020B0503020000020004" pitchFamily="50" charset="-127"/>
                <a:cs typeface="+mn-cs"/>
              </a:rPr>
              <a:t>과 </a:t>
            </a:r>
            <a:r>
              <a:rPr kumimoji="0" lang="en-US" altLang="ko-KR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맑은 고딕" panose="020B0503020000020004" pitchFamily="50" charset="-127"/>
                <a:cs typeface="+mn-cs"/>
              </a:rPr>
              <a:t>K (1 ≤ K ≤ N)</a:t>
            </a:r>
            <a:r>
              <a:rPr kumimoji="0" lang="ko-KR" altLang="en-US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맑은 고딕" panose="020B0503020000020004" pitchFamily="50" charset="-127"/>
                <a:cs typeface="+mn-cs"/>
              </a:rPr>
              <a:t>이 주어진다</a:t>
            </a:r>
            <a:r>
              <a:rPr kumimoji="0" lang="en-US" altLang="ko-KR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맑은 고딕" panose="020B0503020000020004" pitchFamily="50" charset="-127"/>
                <a:cs typeface="+mn-cs"/>
              </a:rPr>
              <a:t>.</a:t>
            </a:r>
          </a:p>
          <a:p>
            <a:pPr marL="0" marR="0" lvl="1" algn="l" defTabSz="914400" rtl="0" eaLnBrk="1" fontAlgn="auto" latinLnBrk="0" hangingPunct="1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r>
              <a:rPr kumimoji="0" lang="ko-KR" altLang="en-US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맑은 고딕" panose="020B0503020000020004" pitchFamily="50" charset="-127"/>
                <a:cs typeface="+mn-cs"/>
              </a:rPr>
              <a:t>      둘째에는 </a:t>
            </a:r>
            <a:r>
              <a:rPr kumimoji="0" lang="en-US" altLang="ko-KR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맑은 고딕" panose="020B0503020000020004" pitchFamily="50" charset="-127"/>
                <a:cs typeface="+mn-cs"/>
              </a:rPr>
              <a:t>A1, A2, ..., AN</a:t>
            </a:r>
            <a:r>
              <a:rPr kumimoji="0" lang="ko-KR" altLang="en-US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맑은 고딕" panose="020B0503020000020004" pitchFamily="50" charset="-127"/>
                <a:cs typeface="+mn-cs"/>
              </a:rPr>
              <a:t>이 주어진다</a:t>
            </a:r>
            <a:r>
              <a:rPr kumimoji="0" lang="en-US" altLang="ko-KR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맑은 고딕" panose="020B0503020000020004" pitchFamily="50" charset="-127"/>
                <a:cs typeface="+mn-cs"/>
              </a:rPr>
              <a:t>. (-109 ≤ Ai ≤ 109)</a:t>
            </a: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8B0528F4-EAA0-8870-3DEA-D0D8202219AB}"/>
              </a:ext>
            </a:extLst>
          </p:cNvPr>
          <p:cNvSpPr txBox="1"/>
          <p:nvPr/>
        </p:nvSpPr>
        <p:spPr>
          <a:xfrm>
            <a:off x="3048000" y="4051300"/>
            <a:ext cx="17830800" cy="1511300"/>
          </a:xfrm>
          <a:prstGeom prst="rect">
            <a:avLst/>
          </a:prstGeom>
        </p:spPr>
        <p:txBody>
          <a:bodyPr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수 </a:t>
            </a:r>
            <a:r>
              <a:rPr kumimoji="0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N</a:t>
            </a:r>
            <a:r>
              <a:rPr kumimoji="0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개 </a:t>
            </a:r>
            <a:r>
              <a:rPr kumimoji="0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A1, A2, ..., AN</a:t>
            </a:r>
            <a:r>
              <a:rPr kumimoji="0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이 주어진다</a:t>
            </a:r>
            <a:r>
              <a:rPr kumimoji="0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. A</a:t>
            </a:r>
            <a:r>
              <a:rPr kumimoji="0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를 오름차순 정렬했을 때</a:t>
            </a:r>
            <a:r>
              <a:rPr kumimoji="0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, </a:t>
            </a:r>
            <a:r>
              <a:rPr kumimoji="0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앞에서부터 </a:t>
            </a:r>
            <a:r>
              <a:rPr kumimoji="0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K</a:t>
            </a:r>
            <a:r>
              <a:rPr kumimoji="0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번째 있는 수를 구하는 프로그램을 작성하시오</a:t>
            </a:r>
            <a:r>
              <a:rPr kumimoji="0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Open Sans" panose="020F0502020204030204" pitchFamily="34" charset="0"/>
                <a:cs typeface="+mn-cs"/>
              </a:rPr>
              <a:t>.</a:t>
            </a:r>
          </a:p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266" b="1" i="0" u="none" strike="noStrike" kern="1200" cap="none" spc="-256" normalizeH="0" baseline="0" noProof="0" dirty="0">
              <a:ln>
                <a:noFill/>
              </a:ln>
              <a:solidFill>
                <a:srgbClr val="282828"/>
              </a:solidFill>
              <a:effectLst/>
              <a:uLnTx/>
              <a:uFillTx/>
              <a:latin typeface="Pretendard Medium"/>
              <a:ea typeface="+mn-ea"/>
              <a:cs typeface="+mn-cs"/>
            </a:endParaRP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09A2FF48-0046-CA3D-64D3-CB8D36902534}"/>
              </a:ext>
            </a:extLst>
          </p:cNvPr>
          <p:cNvSpPr txBox="1"/>
          <p:nvPr/>
        </p:nvSpPr>
        <p:spPr>
          <a:xfrm>
            <a:off x="990600" y="12065000"/>
            <a:ext cx="4292600" cy="4953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-168" normalizeH="0" baseline="0" noProof="0" dirty="0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Calibri"/>
                <a:ea typeface="S-Core Dream 3 Light"/>
                <a:cs typeface="+mn-cs"/>
              </a:rPr>
              <a:t>메모리</a:t>
            </a:r>
            <a:r>
              <a:rPr kumimoji="0" lang="en-US" sz="2800" b="1" i="0" u="none" strike="noStrike" kern="1200" cap="none" spc="-168" normalizeH="0" baseline="0" noProof="0" dirty="0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S-Core Dream 3 Light"/>
                <a:ea typeface="+mn-ea"/>
                <a:cs typeface="+mn-cs"/>
              </a:rPr>
              <a:t> </a:t>
            </a:r>
            <a:r>
              <a:rPr kumimoji="0" lang="ko-KR" altLang="en-US" sz="2800" b="1" i="0" u="none" strike="noStrike" kern="1200" cap="none" spc="-168" normalizeH="0" baseline="0" noProof="0" dirty="0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Calibri"/>
                <a:ea typeface="S-Core Dream 3 Light"/>
                <a:cs typeface="+mn-cs"/>
              </a:rPr>
              <a:t>제한</a:t>
            </a:r>
            <a:r>
              <a:rPr kumimoji="0" lang="en-US" sz="2800" b="1" i="0" u="none" strike="noStrike" kern="1200" cap="none" spc="-168" normalizeH="0" baseline="0" noProof="0" dirty="0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S-Core Dream 3 Light"/>
                <a:ea typeface="+mn-ea"/>
                <a:cs typeface="+mn-cs"/>
              </a:rPr>
              <a:t>: 512 MB</a:t>
            </a:r>
          </a:p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1" i="0" u="none" strike="noStrike" kern="1200" cap="none" spc="-168" normalizeH="0" baseline="0" noProof="0" dirty="0">
              <a:ln>
                <a:noFill/>
              </a:ln>
              <a:solidFill>
                <a:srgbClr val="0F0F0F"/>
              </a:solidFill>
              <a:effectLst/>
              <a:uLnTx/>
              <a:uFillTx/>
              <a:latin typeface="S-Core Dream 3 Light"/>
              <a:ea typeface="+mn-ea"/>
              <a:cs typeface="+mn-cs"/>
            </a:endParaRP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52C70D37-8F92-1231-B63B-28502AC5DA79}"/>
              </a:ext>
            </a:extLst>
          </p:cNvPr>
          <p:cNvSpPr txBox="1"/>
          <p:nvPr/>
        </p:nvSpPr>
        <p:spPr>
          <a:xfrm>
            <a:off x="5626100" y="12065000"/>
            <a:ext cx="4292600" cy="4953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-168" normalizeH="0" baseline="0" noProof="0" dirty="0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Calibri"/>
                <a:ea typeface="S-Core Dream 3 Light"/>
                <a:cs typeface="+mn-cs"/>
              </a:rPr>
              <a:t>시간</a:t>
            </a:r>
            <a:r>
              <a:rPr kumimoji="0" lang="en-US" sz="2800" b="1" i="0" u="none" strike="noStrike" kern="1200" cap="none" spc="-168" normalizeH="0" baseline="0" noProof="0" dirty="0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S-Core Dream 3 Light"/>
                <a:ea typeface="+mn-ea"/>
                <a:cs typeface="+mn-cs"/>
              </a:rPr>
              <a:t> </a:t>
            </a:r>
            <a:r>
              <a:rPr kumimoji="0" lang="ko-KR" altLang="en-US" sz="2800" b="1" i="0" u="none" strike="noStrike" kern="1200" cap="none" spc="-168" normalizeH="0" baseline="0" noProof="0" dirty="0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Calibri"/>
                <a:ea typeface="S-Core Dream 3 Light"/>
                <a:cs typeface="+mn-cs"/>
              </a:rPr>
              <a:t>제한</a:t>
            </a:r>
            <a:r>
              <a:rPr kumimoji="0" lang="en-US" sz="2800" b="1" i="0" u="none" strike="noStrike" kern="1200" cap="none" spc="-168" normalizeH="0" baseline="0" noProof="0" dirty="0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S-Core Dream 3 Light"/>
                <a:ea typeface="+mn-ea"/>
                <a:cs typeface="+mn-cs"/>
              </a:rPr>
              <a:t>: </a:t>
            </a:r>
            <a:r>
              <a:rPr lang="en-US" sz="2800" b="1" spc="-168" dirty="0">
                <a:solidFill>
                  <a:srgbClr val="0F0F0F"/>
                </a:solidFill>
                <a:latin typeface="S-Core Dream 3 Light"/>
                <a:ea typeface="맑은 고딕" panose="020B0503020000020004" pitchFamily="50" charset="-127"/>
              </a:rPr>
              <a:t>2</a:t>
            </a:r>
            <a:r>
              <a:rPr kumimoji="0" lang="en-US" altLang="ko-KR" sz="2800" b="1" i="0" u="none" strike="noStrike" kern="1200" cap="none" spc="-168" normalizeH="0" baseline="0" noProof="0" dirty="0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S-Core Dream 3 Light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2800" b="1" i="0" u="none" strike="noStrike" kern="1200" cap="none" spc="-168" normalizeH="0" baseline="0" noProof="0" dirty="0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S-Core Dream 3 Light"/>
                <a:ea typeface="맑은 고딕" panose="020B0503020000020004" pitchFamily="50" charset="-127"/>
                <a:cs typeface="+mn-cs"/>
              </a:rPr>
              <a:t>초</a:t>
            </a:r>
          </a:p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1" i="0" u="none" strike="noStrike" kern="1200" cap="none" spc="-168" normalizeH="0" baseline="0" noProof="0" dirty="0">
              <a:ln>
                <a:noFill/>
              </a:ln>
              <a:solidFill>
                <a:srgbClr val="0F0F0F"/>
              </a:solidFill>
              <a:effectLst/>
              <a:uLnTx/>
              <a:uFillTx/>
              <a:latin typeface="S-Core Dream 3 Light"/>
              <a:ea typeface="+mn-ea"/>
              <a:cs typeface="+mn-cs"/>
            </a:endParaRPr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61115D36-3314-7F65-C39F-15AC60BA3A65}"/>
              </a:ext>
            </a:extLst>
          </p:cNvPr>
          <p:cNvSpPr txBox="1"/>
          <p:nvPr/>
        </p:nvSpPr>
        <p:spPr>
          <a:xfrm>
            <a:off x="10477500" y="12065000"/>
            <a:ext cx="4292600" cy="4953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-168" normalizeH="0" baseline="0" noProof="0" dirty="0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Calibri"/>
                <a:ea typeface="S-Core Dream 3 Light"/>
                <a:cs typeface="+mn-cs"/>
              </a:rPr>
              <a:t>난이도</a:t>
            </a:r>
            <a:r>
              <a:rPr kumimoji="0" lang="en-US" sz="2800" b="1" i="0" u="none" strike="noStrike" kern="1200" cap="none" spc="-168" normalizeH="0" baseline="0" noProof="0" dirty="0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S-Core Dream 3 Light"/>
                <a:ea typeface="+mn-ea"/>
                <a:cs typeface="+mn-cs"/>
              </a:rPr>
              <a:t>: </a:t>
            </a:r>
            <a:r>
              <a:rPr kumimoji="0" lang="ko-KR" altLang="en-US" sz="2800" b="1" i="0" u="none" strike="noStrike" kern="1200" cap="none" spc="-168" normalizeH="0" baseline="0" noProof="0" dirty="0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S-Core Dream 3 Light"/>
                <a:ea typeface="맑은 고딕" panose="020B0503020000020004" pitchFamily="50" charset="-127"/>
                <a:cs typeface="+mn-cs"/>
              </a:rPr>
              <a:t>실버 </a:t>
            </a:r>
            <a:r>
              <a:rPr kumimoji="0" lang="en-US" altLang="ko-KR" sz="2800" b="1" i="0" u="none" strike="noStrike" kern="1200" cap="none" spc="-168" normalizeH="0" baseline="0" noProof="0" dirty="0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S-Core Dream 3 Light"/>
                <a:ea typeface="맑은 고딕" panose="020B0503020000020004" pitchFamily="50" charset="-127"/>
                <a:cs typeface="+mn-cs"/>
              </a:rPr>
              <a:t>Ⅴ</a:t>
            </a:r>
            <a:endParaRPr kumimoji="0" lang="en-US" sz="2800" b="1" i="0" u="none" strike="noStrike" kern="1200" cap="none" spc="-168" normalizeH="0" baseline="0" noProof="0" dirty="0">
              <a:ln>
                <a:noFill/>
              </a:ln>
              <a:solidFill>
                <a:srgbClr val="0F0F0F"/>
              </a:solidFill>
              <a:effectLst/>
              <a:uLnTx/>
              <a:uFillTx/>
              <a:latin typeface="S-Core Dream 3 Light"/>
              <a:ea typeface="+mn-ea"/>
              <a:cs typeface="+mn-cs"/>
            </a:endParaRP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BF744008-2627-C61F-E3B2-C51C402AAF77}"/>
              </a:ext>
            </a:extLst>
          </p:cNvPr>
          <p:cNvSpPr txBox="1"/>
          <p:nvPr/>
        </p:nvSpPr>
        <p:spPr>
          <a:xfrm>
            <a:off x="10102850" y="1485900"/>
            <a:ext cx="2908300" cy="800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문제</a:t>
            </a:r>
            <a:r>
              <a:rPr kumimoji="0" 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-Core Dream 4 Regular"/>
                <a:ea typeface="+mn-ea"/>
                <a:cs typeface="+mn-cs"/>
              </a:rPr>
              <a:t> </a:t>
            </a:r>
            <a:endParaRPr kumimoji="0" lang="ko-KR" altLang="en-US" sz="4533" b="0" i="0" u="none" strike="noStrike" kern="1200" cap="none" spc="-272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S-Core Dream 4 Regular"/>
              <a:cs typeface="+mn-cs"/>
            </a:endParaRPr>
          </a:p>
        </p:txBody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35882719-A927-2F72-8ABA-A418C0B3FA1C}"/>
              </a:ext>
            </a:extLst>
          </p:cNvPr>
          <p:cNvSpPr txBox="1"/>
          <p:nvPr/>
        </p:nvSpPr>
        <p:spPr>
          <a:xfrm>
            <a:off x="1130300" y="876300"/>
            <a:ext cx="18275300" cy="6223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466" b="0" i="0" u="none" strike="noStrike" kern="1200" cap="none" spc="-208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-Core Dream 4 Regular"/>
                <a:ea typeface="+mn-ea"/>
                <a:cs typeface="+mn-cs"/>
              </a:rPr>
              <a:t>11004. K</a:t>
            </a:r>
            <a:r>
              <a:rPr kumimoji="0" lang="ko-KR" altLang="en-US" sz="3466" b="0" i="0" u="none" strike="noStrike" kern="1200" cap="none" spc="-208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-Core Dream 4 Regular"/>
                <a:ea typeface="+mn-ea"/>
                <a:cs typeface="+mn-cs"/>
              </a:rPr>
              <a:t>번째 수</a:t>
            </a:r>
            <a:br>
              <a:rPr kumimoji="0" lang="ko-KR" altLang="en-US" sz="3466" b="0" i="0" u="none" strike="noStrike" kern="1200" cap="none" spc="-208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-Core Dream 4 Regular"/>
                <a:ea typeface="+mn-ea"/>
                <a:cs typeface="+mn-cs"/>
              </a:rPr>
            </a:br>
            <a:endParaRPr kumimoji="0" lang="ko-KR" altLang="en-US" sz="3466" b="0" i="0" u="none" strike="noStrike" kern="1200" cap="none" spc="-208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S-Core Dream 4 Regular"/>
              <a:cs typeface="+mn-cs"/>
            </a:endParaRPr>
          </a:p>
        </p:txBody>
      </p:sp>
      <p:pic>
        <p:nvPicPr>
          <p:cNvPr id="19" name="Picture 19">
            <a:extLst>
              <a:ext uri="{FF2B5EF4-FFF2-40B4-BE49-F238E27FC236}">
                <a16:creationId xmlns:a16="http://schemas.microsoft.com/office/drawing/2014/main" id="{1597C998-5CFC-3CDE-60F9-84F0AE5524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87900" y="1155700"/>
            <a:ext cx="18465800" cy="25400"/>
          </a:xfrm>
          <a:prstGeom prst="rect">
            <a:avLst/>
          </a:prstGeom>
        </p:spPr>
      </p:pic>
      <p:pic>
        <p:nvPicPr>
          <p:cNvPr id="20" name="Picture 20">
            <a:extLst>
              <a:ext uri="{FF2B5EF4-FFF2-40B4-BE49-F238E27FC236}">
                <a16:creationId xmlns:a16="http://schemas.microsoft.com/office/drawing/2014/main" id="{0126B88D-15C3-77DF-CCAA-F001C8577CA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4700" y="13182600"/>
            <a:ext cx="22479000" cy="25400"/>
          </a:xfrm>
          <a:prstGeom prst="rect">
            <a:avLst/>
          </a:prstGeom>
        </p:spPr>
      </p:pic>
      <p:pic>
        <p:nvPicPr>
          <p:cNvPr id="26" name="Picture 7">
            <a:extLst>
              <a:ext uri="{FF2B5EF4-FFF2-40B4-BE49-F238E27FC236}">
                <a16:creationId xmlns:a16="http://schemas.microsoft.com/office/drawing/2014/main" id="{762C1812-7DB5-873B-08FF-A01A3347070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01304" y="7848600"/>
            <a:ext cx="1485900" cy="671708"/>
          </a:xfrm>
          <a:prstGeom prst="rect">
            <a:avLst/>
          </a:prstGeom>
        </p:spPr>
      </p:pic>
      <p:sp>
        <p:nvSpPr>
          <p:cNvPr id="27" name="TextBox 11">
            <a:extLst>
              <a:ext uri="{FF2B5EF4-FFF2-40B4-BE49-F238E27FC236}">
                <a16:creationId xmlns:a16="http://schemas.microsoft.com/office/drawing/2014/main" id="{1C633238-A6C8-E3CD-53AE-C9F59815FCEE}"/>
              </a:ext>
            </a:extLst>
          </p:cNvPr>
          <p:cNvSpPr txBox="1"/>
          <p:nvPr/>
        </p:nvSpPr>
        <p:spPr>
          <a:xfrm>
            <a:off x="394804" y="7911404"/>
            <a:ext cx="3898900" cy="4699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643" spc="-159" dirty="0">
                <a:solidFill>
                  <a:srgbClr val="FFFFFF"/>
                </a:solidFill>
                <a:latin typeface="Calibri"/>
                <a:ea typeface="S-Core Dream 4 Regular"/>
              </a:rPr>
              <a:t>입</a:t>
            </a:r>
            <a:r>
              <a:rPr kumimoji="0" lang="en" sz="2643" b="0" i="0" u="none" strike="noStrike" kern="1200" cap="none" spc="-159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력</a:t>
            </a:r>
          </a:p>
        </p:txBody>
      </p:sp>
      <p:sp>
        <p:nvSpPr>
          <p:cNvPr id="21" name="TextBox 9">
            <a:extLst>
              <a:ext uri="{FF2B5EF4-FFF2-40B4-BE49-F238E27FC236}">
                <a16:creationId xmlns:a16="http://schemas.microsoft.com/office/drawing/2014/main" id="{AE59B348-2F37-2BAC-8F55-A1D73B7E37CB}"/>
              </a:ext>
            </a:extLst>
          </p:cNvPr>
          <p:cNvSpPr txBox="1"/>
          <p:nvPr/>
        </p:nvSpPr>
        <p:spPr>
          <a:xfrm>
            <a:off x="1608482" y="10547350"/>
            <a:ext cx="21009113" cy="654050"/>
          </a:xfrm>
          <a:prstGeom prst="rect">
            <a:avLst/>
          </a:prstGeom>
        </p:spPr>
        <p:txBody>
          <a:bodyPr rtlCol="0" anchor="t"/>
          <a:lstStyle/>
          <a:p>
            <a:pPr marL="342900" marR="0" lvl="1" indent="-342900" algn="l" defTabSz="914400" rtl="0" eaLnBrk="1" fontAlgn="auto" latinLnBrk="0" hangingPunct="1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Char char="●"/>
              <a:tabLst/>
              <a:defRPr/>
            </a:pPr>
            <a:r>
              <a:rPr kumimoji="0" lang="en-US" altLang="ko-KR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맑은 고딕" panose="020B0503020000020004" pitchFamily="50" charset="-127"/>
                <a:cs typeface="+mn-cs"/>
              </a:rPr>
              <a:t>A</a:t>
            </a:r>
            <a:r>
              <a:rPr kumimoji="0" lang="ko-KR" altLang="en-US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맑은 고딕" panose="020B0503020000020004" pitchFamily="50" charset="-127"/>
                <a:cs typeface="+mn-cs"/>
              </a:rPr>
              <a:t>를 정렬했을 때</a:t>
            </a:r>
            <a:r>
              <a:rPr kumimoji="0" lang="en-US" altLang="ko-KR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맑은 고딕" panose="020B0503020000020004" pitchFamily="50" charset="-127"/>
                <a:cs typeface="+mn-cs"/>
              </a:rPr>
              <a:t>앞에서부터 </a:t>
            </a:r>
            <a:r>
              <a:rPr kumimoji="0" lang="en-US" altLang="ko-KR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맑은 고딕" panose="020B0503020000020004" pitchFamily="50" charset="-127"/>
                <a:cs typeface="+mn-cs"/>
              </a:rPr>
              <a:t>K</a:t>
            </a:r>
            <a:r>
              <a:rPr kumimoji="0" lang="ko-KR" altLang="en-US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맑은 고딕" panose="020B0503020000020004" pitchFamily="50" charset="-127"/>
                <a:cs typeface="+mn-cs"/>
              </a:rPr>
              <a:t>번째 있는 수를 출력한다</a:t>
            </a:r>
            <a:r>
              <a:rPr kumimoji="0" lang="en-US" altLang="ko-KR" sz="2800" b="0" i="0" u="none" strike="noStrike" kern="1200" cap="none" spc="-1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맑은 고딕" panose="020B0503020000020004" pitchFamily="50" charset="-127"/>
                <a:cs typeface="+mn-cs"/>
              </a:rPr>
              <a:t>.</a:t>
            </a:r>
          </a:p>
        </p:txBody>
      </p:sp>
      <p:pic>
        <p:nvPicPr>
          <p:cNvPr id="22" name="Picture 7">
            <a:extLst>
              <a:ext uri="{FF2B5EF4-FFF2-40B4-BE49-F238E27FC236}">
                <a16:creationId xmlns:a16="http://schemas.microsoft.com/office/drawing/2014/main" id="{28286252-4D12-8E4A-48FF-3F02E55C67B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87500" y="9709150"/>
            <a:ext cx="1485900" cy="671708"/>
          </a:xfrm>
          <a:prstGeom prst="rect">
            <a:avLst/>
          </a:prstGeom>
        </p:spPr>
      </p:pic>
      <p:sp>
        <p:nvSpPr>
          <p:cNvPr id="23" name="TextBox 11">
            <a:extLst>
              <a:ext uri="{FF2B5EF4-FFF2-40B4-BE49-F238E27FC236}">
                <a16:creationId xmlns:a16="http://schemas.microsoft.com/office/drawing/2014/main" id="{7C70306A-D718-75FB-621D-A09E76356927}"/>
              </a:ext>
            </a:extLst>
          </p:cNvPr>
          <p:cNvSpPr txBox="1"/>
          <p:nvPr/>
        </p:nvSpPr>
        <p:spPr>
          <a:xfrm>
            <a:off x="381000" y="9771954"/>
            <a:ext cx="3898900" cy="4699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643" b="0" i="0" u="none" strike="noStrike" kern="1200" cap="none" spc="-159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-Core Dream 4 Regular"/>
                <a:cs typeface="+mn-cs"/>
              </a:rPr>
              <a:t>출력</a:t>
            </a:r>
          </a:p>
        </p:txBody>
      </p:sp>
    </p:spTree>
    <p:extLst>
      <p:ext uri="{BB962C8B-B14F-4D97-AF65-F5344CB8AC3E}">
        <p14:creationId xmlns:p14="http://schemas.microsoft.com/office/powerpoint/2010/main" val="39068497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1953</TotalTime>
  <Words>1953</Words>
  <Application>Microsoft Office PowerPoint</Application>
  <PresentationFormat>사용자 지정</PresentationFormat>
  <Paragraphs>169</Paragraphs>
  <Slides>15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5" baseType="lpstr">
      <vt:lpstr>Pretendard Light</vt:lpstr>
      <vt:lpstr>Pretendard Medium</vt:lpstr>
      <vt:lpstr>Pretendard Regular</vt:lpstr>
      <vt:lpstr>에스코어 드림 3 Light</vt:lpstr>
      <vt:lpstr>에스코어 드림 4 Regular</vt:lpstr>
      <vt:lpstr>에스코어 드림 5 Medium</vt:lpstr>
      <vt:lpstr>에스코어 드림 6 Bold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규태 김</cp:lastModifiedBy>
  <cp:revision>7</cp:revision>
  <dcterms:created xsi:type="dcterms:W3CDTF">2006-08-16T00:00:00Z</dcterms:created>
  <dcterms:modified xsi:type="dcterms:W3CDTF">2025-10-24T19:57:29Z</dcterms:modified>
  <cp:version/>
</cp:coreProperties>
</file>